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91" r:id="rId2"/>
    <p:sldId id="257" r:id="rId3"/>
    <p:sldId id="258" r:id="rId4"/>
    <p:sldId id="260" r:id="rId5"/>
    <p:sldId id="270" r:id="rId6"/>
    <p:sldId id="279" r:id="rId7"/>
    <p:sldId id="261" r:id="rId8"/>
    <p:sldId id="296" r:id="rId9"/>
    <p:sldId id="278" r:id="rId10"/>
    <p:sldId id="277" r:id="rId11"/>
    <p:sldId id="284" r:id="rId12"/>
    <p:sldId id="281" r:id="rId13"/>
    <p:sldId id="282" r:id="rId14"/>
    <p:sldId id="265" r:id="rId15"/>
    <p:sldId id="285" r:id="rId16"/>
    <p:sldId id="267" r:id="rId17"/>
    <p:sldId id="280" r:id="rId18"/>
    <p:sldId id="290" r:id="rId19"/>
    <p:sldId id="293" r:id="rId20"/>
    <p:sldId id="297" r:id="rId21"/>
    <p:sldId id="273" r:id="rId22"/>
    <p:sldId id="301" r:id="rId23"/>
    <p:sldId id="286" r:id="rId24"/>
    <p:sldId id="287" r:id="rId25"/>
    <p:sldId id="288" r:id="rId26"/>
    <p:sldId id="295" r:id="rId27"/>
    <p:sldId id="294" r:id="rId28"/>
    <p:sldId id="292" r:id="rId29"/>
    <p:sldId id="298" r:id="rId30"/>
    <p:sldId id="266" r:id="rId31"/>
    <p:sldId id="268" r:id="rId32"/>
    <p:sldId id="300" r:id="rId33"/>
    <p:sldId id="299" r:id="rId34"/>
    <p:sldId id="272" r:id="rId35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2D"/>
    <a:srgbClr val="57CDFF"/>
    <a:srgbClr val="CFEFA4"/>
    <a:srgbClr val="FBDD29"/>
    <a:srgbClr val="808080"/>
    <a:srgbClr val="CC9900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0" autoAdjust="0"/>
    <p:restoredTop sz="66511" autoAdjust="0"/>
  </p:normalViewPr>
  <p:slideViewPr>
    <p:cSldViewPr>
      <p:cViewPr varScale="1">
        <p:scale>
          <a:sx n="51" d="100"/>
          <a:sy n="51" d="100"/>
        </p:scale>
        <p:origin x="-11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DE2C34B-BD27-49B9-BA9C-85AEB09D432A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9933AC2-6542-4234-B84A-272BDC25A4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CDECF48-7755-4833-B40B-3F04D6F3993C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CE731AE-3FF6-4CA3-A989-E1EC23C1AB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7FFA0-1C7A-4221-8C4D-2BCF2A9472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9B36C-2F70-4847-9A6B-07F567D2D4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3769A-AE68-45AA-BE25-73941A7274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E6149-C28A-41CD-9D60-C3B089BA7B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98555-8E42-46CF-ACBD-1B0DE23781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CE192-81CD-4450-82D1-E39764CE8E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3641B-6A03-41CE-9C93-251CD64CC2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BA834-C6AA-4E8C-A09D-A29B80B235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666BB-AFC2-435E-9900-17611676590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59B33-CA04-4802-93D1-3CB75BBEC2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5F975-E1EA-40DC-A888-4A868C9577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7D4A2-868D-4C57-9844-CC1096FE23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299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C84BA7A9-692B-4060-8352-96C7210169ED}" type="slidenum">
              <a:rPr lang="en-US" sz="1300">
                <a:latin typeface="+mn-lt"/>
              </a:rPr>
              <a:pPr algn="r">
                <a:defRPr/>
              </a:pPr>
              <a:t>20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5DA45-B1FE-413F-9CEE-94D4CE0DA6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7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3C1FE80C-5EFA-4C68-84D4-6FB0DFA6B42D}" type="slidenum">
              <a:rPr lang="en-US" sz="1300">
                <a:latin typeface="+mn-lt"/>
              </a:rPr>
              <a:pPr algn="r">
                <a:defRPr/>
              </a:pPr>
              <a:t>22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40DEF-46D3-42FD-AF35-7738F2D4E2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A1DD7-BCE6-4A3C-BEAF-DD1F877988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4161E-EDFD-4A4C-8A30-66FA820EA31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5539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A791B67F-D68A-4950-A57A-A8D1D9458F27}" type="slidenum">
              <a:rPr lang="en-US" sz="1300">
                <a:latin typeface="+mn-lt"/>
              </a:rPr>
              <a:pPr algn="r">
                <a:defRPr/>
              </a:pPr>
              <a:t>26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75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0CC8-96CE-4E5B-B3D9-1D743FDD6E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7BBC0-944E-48E4-BDDF-F08124B96C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And of course, I thank you for your attention! </a:t>
            </a:r>
          </a:p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5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AE93A19A-0105-447C-8173-388B732F3101}" type="slidenum">
              <a:rPr lang="en-US" sz="1300">
                <a:latin typeface="+mn-lt"/>
              </a:rPr>
              <a:pPr algn="r">
                <a:defRPr/>
              </a:pPr>
              <a:t>29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9F689-4267-47B0-AD66-2B3F4E0148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C8C14-EBCD-48E3-BA53-B45DB470FA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C0483-E9DF-44F9-B33C-2859FC0FE1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And of course, I thank you for your attention! </a:t>
            </a:r>
          </a:p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5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D33BF379-2F27-4675-928A-811171B47E78}" type="slidenum">
              <a:rPr lang="en-US" sz="1300">
                <a:latin typeface="+mn-lt"/>
              </a:rPr>
              <a:pPr algn="r">
                <a:defRPr/>
              </a:pPr>
              <a:t>32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And of course, I thank you for your attention! </a:t>
            </a:r>
          </a:p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5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876FB602-03F2-43C7-ACF6-9751C73DBC56}" type="slidenum">
              <a:rPr lang="en-US" sz="1300">
                <a:latin typeface="+mn-lt"/>
              </a:rPr>
              <a:pPr algn="r">
                <a:defRPr/>
              </a:pPr>
              <a:t>33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57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F07C3-6E82-487B-914D-8662A658B4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80C77-A9CE-4485-A049-6D6676116D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BE8D3-5D91-41F5-A737-2D51D5D5CB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57757-5DE0-406F-9637-AB8EA0DE95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25000"/>
              </a:lnSpc>
              <a:spcBef>
                <a:spcPct val="0"/>
              </a:spcBef>
            </a:pPr>
            <a:endParaRPr lang="fr-FR" sz="1300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421DA-F697-4CC8-8F12-65DC8DD45E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300" smtClean="0"/>
          </a:p>
        </p:txBody>
      </p:sp>
      <p:sp>
        <p:nvSpPr>
          <p:cNvPr id="28675" name="Espace réservé du numéro de diapositiv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>
              <a:defRPr/>
            </a:pPr>
            <a:fld id="{A18AF802-3949-4FFB-9F8E-1A4BDE4B97E2}" type="slidenum">
              <a:rPr lang="en-US" sz="1300">
                <a:latin typeface="+mn-lt"/>
              </a:rPr>
              <a:pPr algn="r">
                <a:defRPr/>
              </a:pPr>
              <a:t>8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CC242-794B-4961-9678-9633B89C37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FE19-3DE0-41F5-81DA-2356962F78F4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E84160BE-09DA-4A00-8EE2-9D2DFEB823E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90D9-FA8D-4BF0-962A-098AED37796D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0305-721C-4D9B-A93E-D36C41B925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F8CF-A9E9-41C9-A74C-7B3EF4E13F03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AD42-FCF4-4222-88CA-45DEC7D37D8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92B5-BD5C-4FE3-ABC0-A50729399281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2718-287A-4DD1-9C32-ECCBAF3DF9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AC08-D422-4EB0-B881-812713BA4763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2476-585C-44E0-96B2-E72B7A5ED1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C6EA-5B3A-4737-9526-4D45B4185D0B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D80D-F364-4C94-B983-8119FB04BC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56D7-2170-41B3-8B43-419FD00ED582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CA15-F1CC-4DA6-A47E-EBE3E3EF26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58F1-1B68-4927-A45F-BB7BD933DFA9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31B6-CCE3-43B6-8C22-F67D02B38B0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4C4C-592E-407C-AA8B-FB743BC4509E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F11-6250-4BBF-8AE1-D6749B6FA69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4B4C-5D3C-49DE-99C4-434611FC0A57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E511-4FFA-4ECD-9A75-219DB8A38B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C0FA-6041-4400-9D43-3B525AF6A150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14D0-B05F-4B41-8C1B-AD49BCC85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BBAF1A-DE4A-452B-A671-73AFEFA85381}" type="datetimeFigureOut">
              <a:rPr/>
              <a:pPr>
                <a:defRPr/>
              </a:pPr>
              <a:t>4/3/2012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E5AEF-2B7D-4EB6-A436-6945A12251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emf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enickbiochem09.wikispaces.com/file/view/ionization-maldi.jpg/72388055/327x300/ionization-mald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370912">
            <a:off x="474835" y="3759563"/>
            <a:ext cx="2736304" cy="251037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/>
          </a:extLst>
        </p:spPr>
      </p:pic>
      <p:sp>
        <p:nvSpPr>
          <p:cNvPr id="15362" name="ZoneTexte 4"/>
          <p:cNvSpPr txBox="1">
            <a:spLocks noChangeArrowheads="1"/>
          </p:cNvSpPr>
          <p:nvPr/>
        </p:nvSpPr>
        <p:spPr bwMode="auto">
          <a:xfrm>
            <a:off x="3635375" y="1366838"/>
            <a:ext cx="5508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latin typeface="Calibri" pitchFamily="34" charset="0"/>
                <a:cs typeface="Calibri" pitchFamily="34" charset="0"/>
              </a:rPr>
              <a:t>CONTRIBUTION OF HIGH MASS RESOLUTION AND ACCURACY OF FTMS TO MOLECULAR IMAGING</a:t>
            </a: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ZoneTexte 5"/>
          <p:cNvSpPr txBox="1">
            <a:spLocks noChangeArrowheads="1"/>
          </p:cNvSpPr>
          <p:nvPr/>
        </p:nvSpPr>
        <p:spPr bwMode="auto">
          <a:xfrm>
            <a:off x="3803650" y="3740150"/>
            <a:ext cx="5305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latin typeface="Calibri" pitchFamily="34" charset="0"/>
                <a:cs typeface="Calibri" pitchFamily="34" charset="0"/>
              </a:rPr>
              <a:t>Delphine Debois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803650" y="4387850"/>
            <a:ext cx="5305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200">
                <a:latin typeface="Calibri" pitchFamily="34" charset="0"/>
                <a:cs typeface="Calibri" pitchFamily="34" charset="0"/>
              </a:rPr>
              <a:t>Mass Spectrometry Laboratory, LSM-GIGA-R, Chemistry Department, University of Liege</a:t>
            </a:r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5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115888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15888"/>
            <a:ext cx="1263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t="27435"/>
          <a:stretch/>
        </p:blipFill>
        <p:spPr>
          <a:xfrm>
            <a:off x="35496" y="188640"/>
            <a:ext cx="3600400" cy="392013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336" y="241860"/>
            <a:ext cx="2719387" cy="103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1287185" lon="19562737" rev="19780809"/>
            </a:camera>
            <a:lightRig rig="threePt" dir="t"/>
          </a:scene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83350">
            <a:off x="36612" y="2564904"/>
            <a:ext cx="1799084" cy="12464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536430" lon="21184045" rev="728871"/>
            </a:camera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27738" y="115888"/>
            <a:ext cx="89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IMPLEMENTED IN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4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ZoneTexte 6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molecular weight compounds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7" name="ZoneTexte 7"/>
          <p:cNvSpPr txBox="1">
            <a:spLocks noChangeArrowheads="1"/>
          </p:cNvSpPr>
          <p:nvPr/>
        </p:nvSpPr>
        <p:spPr bwMode="auto">
          <a:xfrm>
            <a:off x="-9525" y="1660525"/>
            <a:ext cx="9153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342900">
              <a:buFont typeface="Wingdings" pitchFamily="2" charset="2"/>
              <a:buChar char="ü"/>
            </a:pPr>
            <a:r>
              <a:rPr lang="fr-BE" sz="2200">
                <a:solidFill>
                  <a:srgbClr val="FCDE70"/>
                </a:solidFill>
                <a:latin typeface="Calibri" pitchFamily="34" charset="0"/>
                <a:cs typeface="Calibri" pitchFamily="34" charset="0"/>
              </a:rPr>
              <a:t>Top-Down Approach: MALDI </a:t>
            </a:r>
            <a:r>
              <a:rPr lang="fr-BE" sz="2200">
                <a:solidFill>
                  <a:srgbClr val="FCDE70"/>
                </a:solidFill>
                <a:latin typeface="Calibri" pitchFamily="34" charset="0"/>
              </a:rPr>
              <a:t>In-Source Decay</a:t>
            </a:r>
            <a:endParaRPr lang="en-US" sz="2200">
              <a:solidFill>
                <a:srgbClr val="FCDE7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-9525" y="4468813"/>
            <a:ext cx="91535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0588" indent="-342900">
              <a:lnSpc>
                <a:spcPct val="125000"/>
              </a:lnSpc>
              <a:buFont typeface="Wingdings 2" pitchFamily="18" charset="2"/>
              <a:buChar char=""/>
            </a:pPr>
            <a:r>
              <a:rPr lang="fr-BE" sz="2200">
                <a:latin typeface="Calibri" pitchFamily="34" charset="0"/>
                <a:cs typeface="Calibri" pitchFamily="34" charset="0"/>
              </a:rPr>
              <a:t>Mass spectra are complicated</a:t>
            </a:r>
          </a:p>
          <a:p>
            <a:pPr marL="890588" indent="-342900">
              <a:lnSpc>
                <a:spcPct val="125000"/>
              </a:lnSpc>
              <a:buFont typeface="Wingdings 2" pitchFamily="18" charset="2"/>
              <a:buChar char=""/>
            </a:pPr>
            <a:r>
              <a:rPr lang="fr-BE" sz="2200">
                <a:latin typeface="Calibri" pitchFamily="34" charset="0"/>
                <a:cs typeface="Calibri" pitchFamily="34" charset="0"/>
              </a:rPr>
              <a:t>No precursor ion selection</a:t>
            </a:r>
          </a:p>
          <a:p>
            <a:pPr marL="890588" indent="-342900">
              <a:lnSpc>
                <a:spcPct val="125000"/>
              </a:lnSpc>
              <a:buFont typeface="Wingdings 2" pitchFamily="18" charset="2"/>
              <a:buChar char=""/>
            </a:pPr>
            <a:r>
              <a:rPr lang="fr-BE" sz="2200">
                <a:latin typeface="Calibri" pitchFamily="34" charset="0"/>
                <a:cs typeface="Calibri" pitchFamily="34" charset="0"/>
              </a:rPr>
              <a:t>Difficulties to sequence extremities of proteins due to strong matrix clusters peaks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-6350" y="2309813"/>
            <a:ext cx="91519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Brings undetectable proteins into a convenient mass range</a:t>
            </a:r>
          </a:p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Allows for protein identification</a:t>
            </a:r>
          </a:p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No sample treatment needed, no incubation</a:t>
            </a:r>
          </a:p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Acquisition time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842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1317625"/>
            <a:ext cx="84994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ZoneTexte 226"/>
          <p:cNvSpPr txBox="1"/>
          <p:nvPr/>
        </p:nvSpPr>
        <p:spPr>
          <a:xfrm>
            <a:off x="1149350" y="1285875"/>
            <a:ext cx="792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3ppm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5084763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latin typeface="Calibri" pitchFamily="34" charset="0"/>
              </a:rPr>
              <a:t>Would it be possible to assign smaller ions?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411413" y="2133600"/>
            <a:ext cx="288925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0" name="ZoneTexte 3"/>
          <p:cNvSpPr txBox="1">
            <a:spLocks noChangeArrowheads="1"/>
          </p:cNvSpPr>
          <p:nvPr/>
        </p:nvSpPr>
        <p:spPr bwMode="auto">
          <a:xfrm>
            <a:off x="-9525" y="6405563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40556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1317625"/>
            <a:ext cx="84994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ZoneTexte 226"/>
          <p:cNvSpPr txBox="1"/>
          <p:nvPr/>
        </p:nvSpPr>
        <p:spPr>
          <a:xfrm>
            <a:off x="1149350" y="1285875"/>
            <a:ext cx="792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3ppm</a:t>
            </a:r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7038" y="4449763"/>
            <a:ext cx="28559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4700" y="4408488"/>
            <a:ext cx="1982788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ZoneTexte 114"/>
          <p:cNvSpPr txBox="1">
            <a:spLocks noChangeArrowheads="1"/>
          </p:cNvSpPr>
          <p:nvPr/>
        </p:nvSpPr>
        <p:spPr bwMode="auto">
          <a:xfrm>
            <a:off x="7199313" y="4373563"/>
            <a:ext cx="109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B0F0"/>
                </a:solidFill>
                <a:latin typeface="Gill Sans MT"/>
              </a:rPr>
              <a:t>Matrix</a:t>
            </a:r>
          </a:p>
        </p:txBody>
      </p:sp>
      <p:pic>
        <p:nvPicPr>
          <p:cNvPr id="3789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4449763"/>
            <a:ext cx="31670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21"/>
          <p:cNvSpPr>
            <a:spLocks noChangeArrowheads="1"/>
          </p:cNvSpPr>
          <p:nvPr/>
        </p:nvSpPr>
        <p:spPr bwMode="auto">
          <a:xfrm>
            <a:off x="2071688" y="4584700"/>
            <a:ext cx="119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m/z 942.512</a:t>
            </a:r>
            <a:endParaRPr lang="fr-FR" sz="1400">
              <a:latin typeface="Gill Sans MT"/>
            </a:endParaRPr>
          </a:p>
        </p:txBody>
      </p:sp>
      <p:sp>
        <p:nvSpPr>
          <p:cNvPr id="37900" name="Rectangle 122"/>
          <p:cNvSpPr>
            <a:spLocks noChangeArrowheads="1"/>
          </p:cNvSpPr>
          <p:nvPr/>
        </p:nvSpPr>
        <p:spPr bwMode="auto">
          <a:xfrm>
            <a:off x="2565400" y="4371975"/>
            <a:ext cx="7000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c</a:t>
            </a:r>
            <a:r>
              <a:rPr lang="fr-FR" sz="1400" b="1" baseline="-25000">
                <a:latin typeface="Gill Sans MT"/>
              </a:rPr>
              <a:t>8</a:t>
            </a:r>
            <a:r>
              <a:rPr lang="fr-FR" sz="1400" b="1">
                <a:latin typeface="Gill Sans MT"/>
              </a:rPr>
              <a:t> ion </a:t>
            </a:r>
            <a:endParaRPr lang="fr-FR" sz="1400">
              <a:latin typeface="Gill Sans MT"/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3371850" y="3479800"/>
            <a:ext cx="233363" cy="2492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2411413" y="2133600"/>
            <a:ext cx="288925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8" name="ZoneTexte 3"/>
          <p:cNvSpPr txBox="1">
            <a:spLocks noChangeArrowheads="1"/>
          </p:cNvSpPr>
          <p:nvPr/>
        </p:nvSpPr>
        <p:spPr bwMode="auto">
          <a:xfrm>
            <a:off x="-9525" y="6405563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40556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1317625"/>
            <a:ext cx="84994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ZoneTexte 226"/>
          <p:cNvSpPr txBox="1"/>
          <p:nvPr/>
        </p:nvSpPr>
        <p:spPr>
          <a:xfrm>
            <a:off x="1149350" y="1285875"/>
            <a:ext cx="792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3ppm</a:t>
            </a:r>
          </a:p>
        </p:txBody>
      </p:sp>
      <p:grpSp>
        <p:nvGrpSpPr>
          <p:cNvPr id="2" name="Groupe 227"/>
          <p:cNvGrpSpPr>
            <a:grpSpLocks/>
          </p:cNvGrpSpPr>
          <p:nvPr/>
        </p:nvGrpSpPr>
        <p:grpSpPr bwMode="auto">
          <a:xfrm>
            <a:off x="6103938" y="1860550"/>
            <a:ext cx="2982912" cy="1368425"/>
            <a:chOff x="6104650" y="1860525"/>
            <a:chExt cx="2982750" cy="1368152"/>
          </a:xfrm>
        </p:grpSpPr>
        <p:pic>
          <p:nvPicPr>
            <p:cNvPr id="3995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04650" y="1860525"/>
              <a:ext cx="290145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" name="Rectangle 229"/>
            <p:cNvSpPr/>
            <p:nvPr/>
          </p:nvSpPr>
          <p:spPr>
            <a:xfrm>
              <a:off x="6490391" y="2004959"/>
              <a:ext cx="2597009" cy="43012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Match to: </a:t>
              </a:r>
              <a:r>
                <a:rPr lang="en-US" sz="1100" b="1" dirty="0">
                  <a:solidFill>
                    <a:srgbClr val="00B0F0"/>
                  </a:solidFill>
                  <a:latin typeface="+mn-lt"/>
                  <a:cs typeface="+mn-cs"/>
                </a:rPr>
                <a:t>gi|554196</a:t>
              </a:r>
              <a:r>
                <a:rPr lang="en-US" sz="11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11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Score</a:t>
              </a:r>
              <a:r>
                <a:rPr lang="en-US" sz="1100" dirty="0">
                  <a:solidFill>
                    <a:srgbClr val="00B0F0"/>
                  </a:solidFill>
                  <a:latin typeface="+mn-lt"/>
                  <a:cs typeface="+mn-cs"/>
                </a:rPr>
                <a:t>: </a:t>
              </a:r>
              <a:r>
                <a:rPr lang="en-US" sz="1100" b="1" dirty="0">
                  <a:solidFill>
                    <a:srgbClr val="00B0F0"/>
                  </a:solidFill>
                  <a:latin typeface="+mn-lt"/>
                  <a:cs typeface="+mn-cs"/>
                </a:rPr>
                <a:t>963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myelin</a:t>
              </a:r>
              <a:r>
                <a:rPr lang="fr-FR" sz="11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basic </a:t>
              </a:r>
              <a:r>
                <a:rPr lang="fr-FR" sz="11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protein</a:t>
              </a:r>
              <a:r>
                <a:rPr lang="fr-FR" sz="11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[Mus </a:t>
              </a:r>
              <a:r>
                <a:rPr lang="fr-FR" sz="1100" b="1" dirty="0" err="1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musculus</a:t>
              </a:r>
              <a:r>
                <a:rPr lang="fr-FR" sz="11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]</a:t>
              </a:r>
              <a:endParaRPr lang="fr-FR" sz="11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cxnSp>
          <p:nvCxnSpPr>
            <p:cNvPr id="231" name="Connecteur droit avec flèche 230"/>
            <p:cNvCxnSpPr/>
            <p:nvPr/>
          </p:nvCxnSpPr>
          <p:spPr>
            <a:xfrm>
              <a:off x="8477833" y="2435085"/>
              <a:ext cx="128581" cy="3618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4700" y="5551488"/>
            <a:ext cx="19939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4700" y="4408488"/>
            <a:ext cx="1982788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1800" y="4445000"/>
            <a:ext cx="284638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ZoneTexte 112"/>
          <p:cNvSpPr txBox="1">
            <a:spLocks noChangeArrowheads="1"/>
          </p:cNvSpPr>
          <p:nvPr/>
        </p:nvSpPr>
        <p:spPr bwMode="auto">
          <a:xfrm>
            <a:off x="6423025" y="4365625"/>
            <a:ext cx="71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c</a:t>
            </a:r>
            <a:r>
              <a:rPr lang="fr-FR" sz="1400" b="1" baseline="-25000">
                <a:latin typeface="Gill Sans MT"/>
              </a:rPr>
              <a:t>5</a:t>
            </a:r>
            <a:r>
              <a:rPr lang="fr-FR" sz="1400" b="1">
                <a:latin typeface="Gill Sans MT"/>
              </a:rPr>
              <a:t> ion</a:t>
            </a:r>
          </a:p>
        </p:txBody>
      </p:sp>
      <p:sp>
        <p:nvSpPr>
          <p:cNvPr id="114" name="ZoneTexte 113"/>
          <p:cNvSpPr txBox="1">
            <a:spLocks noChangeArrowheads="1"/>
          </p:cNvSpPr>
          <p:nvPr/>
        </p:nvSpPr>
        <p:spPr bwMode="auto">
          <a:xfrm>
            <a:off x="5930900" y="4589463"/>
            <a:ext cx="1208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m/z 630.369</a:t>
            </a:r>
          </a:p>
        </p:txBody>
      </p:sp>
      <p:sp>
        <p:nvSpPr>
          <p:cNvPr id="39949" name="ZoneTexte 114"/>
          <p:cNvSpPr txBox="1">
            <a:spLocks noChangeArrowheads="1"/>
          </p:cNvSpPr>
          <p:nvPr/>
        </p:nvSpPr>
        <p:spPr bwMode="auto">
          <a:xfrm>
            <a:off x="7199313" y="4373563"/>
            <a:ext cx="109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00B0F0"/>
                </a:solidFill>
                <a:latin typeface="Gill Sans MT"/>
              </a:rPr>
              <a:t>Matrix</a:t>
            </a:r>
          </a:p>
        </p:txBody>
      </p:sp>
      <p:sp>
        <p:nvSpPr>
          <p:cNvPr id="117" name="Double flèche horizontale 116"/>
          <p:cNvSpPr/>
          <p:nvPr/>
        </p:nvSpPr>
        <p:spPr>
          <a:xfrm>
            <a:off x="3276600" y="5300663"/>
            <a:ext cx="871538" cy="215900"/>
          </a:xfrm>
          <a:prstGeom prst="leftRightArrow">
            <a:avLst/>
          </a:prstGeom>
          <a:solidFill>
            <a:srgbClr val="FCDE70"/>
          </a:solidFill>
          <a:ln w="9525">
            <a:solidFill>
              <a:srgbClr val="CFE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99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" y="4449763"/>
            <a:ext cx="31670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Rectangle 121"/>
          <p:cNvSpPr>
            <a:spLocks noChangeArrowheads="1"/>
          </p:cNvSpPr>
          <p:nvPr/>
        </p:nvSpPr>
        <p:spPr bwMode="auto">
          <a:xfrm>
            <a:off x="2071688" y="4584700"/>
            <a:ext cx="119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m/z 942.512</a:t>
            </a:r>
            <a:endParaRPr lang="fr-FR" sz="1400">
              <a:latin typeface="Gill Sans MT"/>
            </a:endParaRPr>
          </a:p>
        </p:txBody>
      </p:sp>
      <p:sp>
        <p:nvSpPr>
          <p:cNvPr id="39953" name="Rectangle 122"/>
          <p:cNvSpPr>
            <a:spLocks noChangeArrowheads="1"/>
          </p:cNvSpPr>
          <p:nvPr/>
        </p:nvSpPr>
        <p:spPr bwMode="auto">
          <a:xfrm>
            <a:off x="2565400" y="4371975"/>
            <a:ext cx="7000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400" b="1">
                <a:latin typeface="Gill Sans MT"/>
              </a:rPr>
              <a:t>c</a:t>
            </a:r>
            <a:r>
              <a:rPr lang="fr-FR" sz="1400" b="1" baseline="-25000">
                <a:latin typeface="Gill Sans MT"/>
              </a:rPr>
              <a:t>8</a:t>
            </a:r>
            <a:r>
              <a:rPr lang="fr-FR" sz="1400" b="1">
                <a:latin typeface="Gill Sans MT"/>
              </a:rPr>
              <a:t> ion </a:t>
            </a:r>
            <a:endParaRPr lang="fr-FR" sz="1400">
              <a:latin typeface="Gill Sans MT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371850" y="3479800"/>
            <a:ext cx="233363" cy="2492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55" name="Rectangle 23"/>
          <p:cNvSpPr>
            <a:spLocks noChangeArrowheads="1"/>
          </p:cNvSpPr>
          <p:nvPr/>
        </p:nvSpPr>
        <p:spPr bwMode="auto">
          <a:xfrm>
            <a:off x="2411413" y="2133600"/>
            <a:ext cx="288925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6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535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9500"/>
            <a:ext cx="9043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705100" y="5521325"/>
            <a:ext cx="64293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2300" y="5411788"/>
            <a:ext cx="642938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19513" y="5456238"/>
            <a:ext cx="642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9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83038" y="5481638"/>
            <a:ext cx="642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35475" y="5537200"/>
            <a:ext cx="64293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11738" y="5595938"/>
            <a:ext cx="642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80150" y="5481638"/>
            <a:ext cx="642938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816850" y="5600700"/>
            <a:ext cx="642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11788" y="5494338"/>
            <a:ext cx="642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67375" y="5537200"/>
            <a:ext cx="642938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21388" y="5546725"/>
            <a:ext cx="6429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15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312150" y="5581650"/>
            <a:ext cx="6429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83363" y="5421313"/>
            <a:ext cx="642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24675" y="5557838"/>
            <a:ext cx="642938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404100" y="5421313"/>
            <a:ext cx="642938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c</a:t>
            </a:r>
            <a:r>
              <a:rPr lang="fr-FR" b="1" baseline="-25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19</a:t>
            </a:r>
          </a:p>
        </p:txBody>
      </p:sp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1547813" y="2493963"/>
            <a:ext cx="4102100" cy="3616325"/>
            <a:chOff x="1547665" y="859574"/>
            <a:chExt cx="4102642" cy="3615639"/>
          </a:xfrm>
        </p:grpSpPr>
        <p:sp>
          <p:nvSpPr>
            <p:cNvPr id="25" name="Ellipse 24"/>
            <p:cNvSpPr/>
            <p:nvPr/>
          </p:nvSpPr>
          <p:spPr>
            <a:xfrm>
              <a:off x="1547665" y="859574"/>
              <a:ext cx="203227" cy="3615639"/>
            </a:xfrm>
            <a:prstGeom prst="ellipse">
              <a:avLst/>
            </a:prstGeom>
            <a:noFill/>
            <a:ln w="6350">
              <a:solidFill>
                <a:srgbClr val="5C8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1742953" y="1610319"/>
              <a:ext cx="720820" cy="112692"/>
            </a:xfrm>
            <a:prstGeom prst="straightConnector1">
              <a:avLst/>
            </a:prstGeom>
            <a:ln>
              <a:solidFill>
                <a:srgbClr val="5C8F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17" name="Groupe 2060"/>
            <p:cNvGrpSpPr>
              <a:grpSpLocks/>
            </p:cNvGrpSpPr>
            <p:nvPr/>
          </p:nvGrpSpPr>
          <p:grpSpPr bwMode="auto">
            <a:xfrm>
              <a:off x="2471508" y="859574"/>
              <a:ext cx="3178799" cy="1500312"/>
              <a:chOff x="2471508" y="859574"/>
              <a:chExt cx="3178799" cy="1500312"/>
            </a:xfrm>
          </p:grpSpPr>
          <p:pic>
            <p:nvPicPr>
              <p:cNvPr id="42018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71508" y="859574"/>
                <a:ext cx="3178799" cy="1500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9" name="ZoneTexte 28"/>
              <p:cNvSpPr txBox="1">
                <a:spLocks noChangeArrowheads="1"/>
              </p:cNvSpPr>
              <p:nvPr/>
            </p:nvSpPr>
            <p:spPr bwMode="auto">
              <a:xfrm>
                <a:off x="3899540" y="973109"/>
                <a:ext cx="393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solidFill>
                      <a:srgbClr val="5C8F19"/>
                    </a:solidFill>
                    <a:latin typeface="Gill Sans MT"/>
                  </a:rPr>
                  <a:t>c</a:t>
                </a:r>
                <a:r>
                  <a:rPr lang="fr-FR" baseline="-25000">
                    <a:solidFill>
                      <a:srgbClr val="5C8F19"/>
                    </a:solidFill>
                    <a:latin typeface="Gill Sans MT"/>
                  </a:rPr>
                  <a:t>4</a:t>
                </a:r>
                <a:endParaRPr lang="fr-FR">
                  <a:solidFill>
                    <a:srgbClr val="5C8F19"/>
                  </a:solidFill>
                  <a:latin typeface="Gill Sans MT"/>
                </a:endParaRPr>
              </a:p>
            </p:txBody>
          </p:sp>
          <p:sp>
            <p:nvSpPr>
              <p:cNvPr id="42020" name="ZoneTexte 29"/>
              <p:cNvSpPr txBox="1">
                <a:spLocks noChangeArrowheads="1"/>
              </p:cNvSpPr>
              <p:nvPr/>
            </p:nvSpPr>
            <p:spPr bwMode="auto">
              <a:xfrm>
                <a:off x="4277681" y="872119"/>
                <a:ext cx="13644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fr-FR" sz="1600">
                    <a:solidFill>
                      <a:srgbClr val="5C8F19"/>
                    </a:solidFill>
                    <a:latin typeface="Gill Sans MT"/>
                  </a:rPr>
                  <a:t>m/z 474.268</a:t>
                </a:r>
              </a:p>
            </p:txBody>
          </p:sp>
        </p:grpSp>
      </p:grpSp>
      <p:grpSp>
        <p:nvGrpSpPr>
          <p:cNvPr id="42006" name="Groupe 30"/>
          <p:cNvGrpSpPr>
            <a:grpSpLocks/>
          </p:cNvGrpSpPr>
          <p:nvPr/>
        </p:nvGrpSpPr>
        <p:grpSpPr bwMode="auto">
          <a:xfrm>
            <a:off x="2070100" y="4021138"/>
            <a:ext cx="6865938" cy="2089150"/>
            <a:chOff x="2069548" y="2386875"/>
            <a:chExt cx="6866399" cy="2088338"/>
          </a:xfrm>
        </p:grpSpPr>
        <p:sp>
          <p:nvSpPr>
            <p:cNvPr id="32" name="Ellipse 31"/>
            <p:cNvSpPr/>
            <p:nvPr/>
          </p:nvSpPr>
          <p:spPr>
            <a:xfrm>
              <a:off x="2069548" y="2582061"/>
              <a:ext cx="207977" cy="1893152"/>
            </a:xfrm>
            <a:prstGeom prst="ellipse">
              <a:avLst/>
            </a:prstGeom>
            <a:noFill/>
            <a:ln w="6350">
              <a:solidFill>
                <a:srgbClr val="86C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3" name="Connecteur droit avec flèche 25"/>
            <p:cNvCxnSpPr/>
            <p:nvPr/>
          </p:nvCxnSpPr>
          <p:spPr>
            <a:xfrm flipV="1">
              <a:off x="2283875" y="3137470"/>
              <a:ext cx="3484796" cy="314203"/>
            </a:xfrm>
            <a:prstGeom prst="straightConnector1">
              <a:avLst/>
            </a:prstGeom>
            <a:ln>
              <a:solidFill>
                <a:srgbClr val="86CE2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11" name="Groupe 2048"/>
            <p:cNvGrpSpPr>
              <a:grpSpLocks/>
            </p:cNvGrpSpPr>
            <p:nvPr/>
          </p:nvGrpSpPr>
          <p:grpSpPr bwMode="auto">
            <a:xfrm>
              <a:off x="5776035" y="2386875"/>
              <a:ext cx="3159912" cy="1500311"/>
              <a:chOff x="5776035" y="2386875"/>
              <a:chExt cx="3159912" cy="1500311"/>
            </a:xfrm>
          </p:grpSpPr>
          <p:pic>
            <p:nvPicPr>
              <p:cNvPr id="42012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776035" y="2386875"/>
                <a:ext cx="3159912" cy="1500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3" name="ZoneTexte 35"/>
              <p:cNvSpPr txBox="1">
                <a:spLocks noChangeArrowheads="1"/>
              </p:cNvSpPr>
              <p:nvPr/>
            </p:nvSpPr>
            <p:spPr bwMode="auto">
              <a:xfrm>
                <a:off x="7236899" y="2640896"/>
                <a:ext cx="392210" cy="366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>
                    <a:solidFill>
                      <a:srgbClr val="86CE24"/>
                    </a:solidFill>
                    <a:latin typeface="Gill Sans MT"/>
                  </a:rPr>
                  <a:t>c</a:t>
                </a:r>
                <a:r>
                  <a:rPr lang="fr-FR" baseline="-25000">
                    <a:solidFill>
                      <a:srgbClr val="86CE24"/>
                    </a:solidFill>
                    <a:latin typeface="Gill Sans MT"/>
                  </a:rPr>
                  <a:t>5</a:t>
                </a:r>
                <a:endParaRPr lang="fr-FR">
                  <a:solidFill>
                    <a:srgbClr val="86CE24"/>
                  </a:solidFill>
                  <a:latin typeface="Gill Sans MT"/>
                </a:endParaRPr>
              </a:p>
            </p:txBody>
          </p:sp>
          <p:sp>
            <p:nvSpPr>
              <p:cNvPr id="42014" name="ZoneTexte 36"/>
              <p:cNvSpPr txBox="1">
                <a:spLocks noChangeArrowheads="1"/>
              </p:cNvSpPr>
              <p:nvPr/>
            </p:nvSpPr>
            <p:spPr bwMode="auto">
              <a:xfrm>
                <a:off x="7556295" y="2397985"/>
                <a:ext cx="13644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fr-FR" sz="1600">
                    <a:solidFill>
                      <a:srgbClr val="86CE24"/>
                    </a:solidFill>
                    <a:latin typeface="Gill Sans MT"/>
                  </a:rPr>
                  <a:t>m/z 630.369</a:t>
                </a:r>
              </a:p>
            </p:txBody>
          </p:sp>
        </p:grpSp>
      </p:grpSp>
      <p:sp>
        <p:nvSpPr>
          <p:cNvPr id="42007" name="ZoneTexte 37"/>
          <p:cNvSpPr txBox="1">
            <a:spLocks noChangeArrowheads="1"/>
          </p:cNvSpPr>
          <p:nvPr/>
        </p:nvSpPr>
        <p:spPr bwMode="auto">
          <a:xfrm>
            <a:off x="2411413" y="5537200"/>
            <a:ext cx="64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FEFA4"/>
                </a:solidFill>
                <a:latin typeface="Calibri" pitchFamily="34" charset="0"/>
                <a:ea typeface="Arial Unicode MS"/>
                <a:cs typeface="Calibri" pitchFamily="34" charset="0"/>
              </a:rPr>
              <a:t>c</a:t>
            </a:r>
            <a:r>
              <a:rPr lang="fr-FR" b="1" baseline="-25000">
                <a:solidFill>
                  <a:srgbClr val="CFEFA4"/>
                </a:solidFill>
                <a:latin typeface="Calibri" pitchFamily="34" charset="0"/>
                <a:ea typeface="Arial Unicode MS"/>
                <a:cs typeface="Calibri" pitchFamily="34" charset="0"/>
              </a:rPr>
              <a:t>6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0" y="1519238"/>
            <a:ext cx="9134475" cy="3968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Peaks assignment (product ions from myelin ISD fragmentation) within matrix peaks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4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</a:p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How to improve the technique?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2282825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177800" algn="just">
              <a:lnSpc>
                <a:spcPct val="200000"/>
              </a:lnSpc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Acquire a second image, on a smaller region with an improved resolution</a:t>
            </a:r>
          </a:p>
          <a:p>
            <a:pPr marL="536575" indent="-177800" algn="just">
              <a:lnSpc>
                <a:spcPct val="200000"/>
              </a:lnSpc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Improve ion transmission between MALDI source and ICR cell</a:t>
            </a:r>
          </a:p>
          <a:p>
            <a:pPr marL="536575" indent="-177800" algn="just">
              <a:lnSpc>
                <a:spcPct val="200000"/>
              </a:lnSpc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Software for substraction of matrix peaks to vizualize peaks corresponding to ISD ions</a:t>
            </a:r>
          </a:p>
          <a:p>
            <a:pPr marL="536575" indent="-177800" algn="just">
              <a:lnSpc>
                <a:spcPct val="200000"/>
              </a:lnSpc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…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4964113"/>
            <a:ext cx="9142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177800" algn="just">
              <a:lnSpc>
                <a:spcPct val="200000"/>
              </a:lnSpc>
              <a:buFont typeface="Arial" charset="0"/>
              <a:buChar char="•"/>
            </a:pPr>
            <a:r>
              <a:rPr lang="fr-FR" sz="2200">
                <a:latin typeface="Calibri" pitchFamily="34" charset="0"/>
              </a:rPr>
              <a:t>      A mass spectrometer with higher mass resolution : FTICR 15 Tesla!!!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7150" y="6076950"/>
            <a:ext cx="8637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Calligaris, D., Zimmerman, T.A., De Pauw, E. </a:t>
            </a:r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Anal. Chem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. Submitted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40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Higher mass resolution for higher spatial resolution</a:t>
            </a:r>
          </a:p>
        </p:txBody>
      </p:sp>
      <p:sp>
        <p:nvSpPr>
          <p:cNvPr id="4608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C:\Users\Alice\Desktop\M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1855788"/>
            <a:ext cx="1563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925" y="3646488"/>
            <a:ext cx="20161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444500">
              <a:lnSpc>
                <a:spcPct val="90000"/>
              </a:lnSpc>
              <a:spcAft>
                <a:spcPct val="15000"/>
              </a:spcAft>
            </a:pPr>
            <a:r>
              <a:rPr lang="fr-FR" sz="1600">
                <a:latin typeface="Gill Sans MT"/>
              </a:rPr>
              <a:t>MDA-MB-231 Luc+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5040313" y="3213100"/>
            <a:ext cx="1150937" cy="1150938"/>
          </a:xfrm>
          <a:custGeom>
            <a:avLst/>
            <a:gdLst>
              <a:gd name="connsiteX0" fmla="*/ 0 w 712561"/>
              <a:gd name="connsiteY0" fmla="*/ 356281 h 712561"/>
              <a:gd name="connsiteX1" fmla="*/ 104353 w 712561"/>
              <a:gd name="connsiteY1" fmla="*/ 104352 h 712561"/>
              <a:gd name="connsiteX2" fmla="*/ 356282 w 712561"/>
              <a:gd name="connsiteY2" fmla="*/ 0 h 712561"/>
              <a:gd name="connsiteX3" fmla="*/ 608211 w 712561"/>
              <a:gd name="connsiteY3" fmla="*/ 104353 h 712561"/>
              <a:gd name="connsiteX4" fmla="*/ 712563 w 712561"/>
              <a:gd name="connsiteY4" fmla="*/ 356282 h 712561"/>
              <a:gd name="connsiteX5" fmla="*/ 608211 w 712561"/>
              <a:gd name="connsiteY5" fmla="*/ 608211 h 712561"/>
              <a:gd name="connsiteX6" fmla="*/ 356282 w 712561"/>
              <a:gd name="connsiteY6" fmla="*/ 712563 h 712561"/>
              <a:gd name="connsiteX7" fmla="*/ 104353 w 712561"/>
              <a:gd name="connsiteY7" fmla="*/ 608210 h 712561"/>
              <a:gd name="connsiteX8" fmla="*/ 1 w 712561"/>
              <a:gd name="connsiteY8" fmla="*/ 356281 h 712561"/>
              <a:gd name="connsiteX9" fmla="*/ 0 w 712561"/>
              <a:gd name="connsiteY9" fmla="*/ 356281 h 71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561" h="712561">
                <a:moveTo>
                  <a:pt x="0" y="356281"/>
                </a:moveTo>
                <a:cubicBezTo>
                  <a:pt x="0" y="261789"/>
                  <a:pt x="37537" y="171168"/>
                  <a:pt x="104353" y="104352"/>
                </a:cubicBezTo>
                <a:cubicBezTo>
                  <a:pt x="171169" y="37536"/>
                  <a:pt x="261790" y="0"/>
                  <a:pt x="356282" y="0"/>
                </a:cubicBezTo>
                <a:cubicBezTo>
                  <a:pt x="450774" y="0"/>
                  <a:pt x="541395" y="37537"/>
                  <a:pt x="608211" y="104353"/>
                </a:cubicBezTo>
                <a:cubicBezTo>
                  <a:pt x="675027" y="171169"/>
                  <a:pt x="712563" y="261790"/>
                  <a:pt x="712563" y="356282"/>
                </a:cubicBezTo>
                <a:cubicBezTo>
                  <a:pt x="712563" y="450774"/>
                  <a:pt x="675026" y="541395"/>
                  <a:pt x="608211" y="608211"/>
                </a:cubicBezTo>
                <a:cubicBezTo>
                  <a:pt x="541395" y="675027"/>
                  <a:pt x="450774" y="712563"/>
                  <a:pt x="356282" y="712563"/>
                </a:cubicBezTo>
                <a:cubicBezTo>
                  <a:pt x="261790" y="712563"/>
                  <a:pt x="171169" y="675026"/>
                  <a:pt x="104353" y="608210"/>
                </a:cubicBezTo>
                <a:cubicBezTo>
                  <a:pt x="37537" y="541394"/>
                  <a:pt x="1" y="450773"/>
                  <a:pt x="1" y="356281"/>
                </a:cubicBezTo>
                <a:lnTo>
                  <a:pt x="0" y="356281"/>
                </a:lnTo>
                <a:close/>
              </a:path>
            </a:pathLst>
          </a:custGeom>
          <a:noFill/>
          <a:ln>
            <a:solidFill>
              <a:srgbClr val="CFEF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0702" tIns="110702" rIns="110702" bIns="110702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dirty="0" err="1">
                <a:solidFill>
                  <a:schemeClr val="tx1"/>
                </a:solidFill>
                <a:cs typeface="Calibri" pitchFamily="34" charset="0"/>
              </a:rPr>
              <a:t>Sunitinib</a:t>
            </a:r>
            <a:endParaRPr lang="fr-FR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5040313" y="1628775"/>
            <a:ext cx="1150937" cy="1150938"/>
          </a:xfrm>
          <a:custGeom>
            <a:avLst/>
            <a:gdLst>
              <a:gd name="connsiteX0" fmla="*/ 0 w 712561"/>
              <a:gd name="connsiteY0" fmla="*/ 356281 h 712561"/>
              <a:gd name="connsiteX1" fmla="*/ 104353 w 712561"/>
              <a:gd name="connsiteY1" fmla="*/ 104352 h 712561"/>
              <a:gd name="connsiteX2" fmla="*/ 356282 w 712561"/>
              <a:gd name="connsiteY2" fmla="*/ 0 h 712561"/>
              <a:gd name="connsiteX3" fmla="*/ 608211 w 712561"/>
              <a:gd name="connsiteY3" fmla="*/ 104353 h 712561"/>
              <a:gd name="connsiteX4" fmla="*/ 712563 w 712561"/>
              <a:gd name="connsiteY4" fmla="*/ 356282 h 712561"/>
              <a:gd name="connsiteX5" fmla="*/ 608211 w 712561"/>
              <a:gd name="connsiteY5" fmla="*/ 608211 h 712561"/>
              <a:gd name="connsiteX6" fmla="*/ 356282 w 712561"/>
              <a:gd name="connsiteY6" fmla="*/ 712563 h 712561"/>
              <a:gd name="connsiteX7" fmla="*/ 104353 w 712561"/>
              <a:gd name="connsiteY7" fmla="*/ 608210 h 712561"/>
              <a:gd name="connsiteX8" fmla="*/ 1 w 712561"/>
              <a:gd name="connsiteY8" fmla="*/ 356281 h 712561"/>
              <a:gd name="connsiteX9" fmla="*/ 0 w 712561"/>
              <a:gd name="connsiteY9" fmla="*/ 356281 h 71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561" h="712561">
                <a:moveTo>
                  <a:pt x="0" y="356281"/>
                </a:moveTo>
                <a:cubicBezTo>
                  <a:pt x="0" y="261789"/>
                  <a:pt x="37537" y="171168"/>
                  <a:pt x="104353" y="104352"/>
                </a:cubicBezTo>
                <a:cubicBezTo>
                  <a:pt x="171169" y="37536"/>
                  <a:pt x="261790" y="0"/>
                  <a:pt x="356282" y="0"/>
                </a:cubicBezTo>
                <a:cubicBezTo>
                  <a:pt x="450774" y="0"/>
                  <a:pt x="541395" y="37537"/>
                  <a:pt x="608211" y="104353"/>
                </a:cubicBezTo>
                <a:cubicBezTo>
                  <a:pt x="675027" y="171169"/>
                  <a:pt x="712563" y="261790"/>
                  <a:pt x="712563" y="356282"/>
                </a:cubicBezTo>
                <a:cubicBezTo>
                  <a:pt x="712563" y="450774"/>
                  <a:pt x="675026" y="541395"/>
                  <a:pt x="608211" y="608211"/>
                </a:cubicBezTo>
                <a:cubicBezTo>
                  <a:pt x="541395" y="675027"/>
                  <a:pt x="450774" y="712563"/>
                  <a:pt x="356282" y="712563"/>
                </a:cubicBezTo>
                <a:cubicBezTo>
                  <a:pt x="261790" y="712563"/>
                  <a:pt x="171169" y="675026"/>
                  <a:pt x="104353" y="608210"/>
                </a:cubicBezTo>
                <a:cubicBezTo>
                  <a:pt x="37537" y="541394"/>
                  <a:pt x="1" y="450773"/>
                  <a:pt x="1" y="356281"/>
                </a:cubicBezTo>
                <a:lnTo>
                  <a:pt x="0" y="356281"/>
                </a:lnTo>
                <a:close/>
              </a:path>
            </a:pathLst>
          </a:custGeom>
          <a:noFill/>
          <a:ln>
            <a:solidFill>
              <a:srgbClr val="F7E92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0067" tIns="110067" rIns="110067" bIns="110067" spcCol="1270" anchor="ctr"/>
          <a:lstStyle/>
          <a:p>
            <a:pPr algn="ctr" defTabSz="400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dirty="0" err="1">
                <a:solidFill>
                  <a:schemeClr val="tx1"/>
                </a:solidFill>
                <a:cs typeface="Calibri" pitchFamily="34" charset="0"/>
              </a:rPr>
              <a:t>Vehicle</a:t>
            </a:r>
            <a:endParaRPr lang="fr-FR" dirty="0">
              <a:solidFill>
                <a:schemeClr val="tx1"/>
              </a:solidFill>
              <a:cs typeface="Calibri" pitchFamily="34" charset="0"/>
            </a:endParaRPr>
          </a:p>
        </p:txBody>
      </p:sp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 flipV="1">
            <a:off x="4078288" y="2363788"/>
            <a:ext cx="836612" cy="550862"/>
          </a:xfrm>
          <a:prstGeom prst="straightConnector1">
            <a:avLst/>
          </a:prstGeom>
          <a:ln w="19050">
            <a:solidFill>
              <a:schemeClr val="tx1"/>
            </a:solidFill>
            <a:headEnd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835150" y="2205038"/>
            <a:ext cx="208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latin typeface="Gill Sans MT"/>
                <a:cs typeface="Calibri" pitchFamily="34" charset="0"/>
              </a:rPr>
              <a:t>Tumor development </a:t>
            </a:r>
          </a:p>
          <a:p>
            <a:pPr algn="ctr"/>
            <a:endParaRPr lang="fr-BE">
              <a:latin typeface="Gill Sans MT"/>
              <a:cs typeface="Calibri" pitchFamily="34" charset="0"/>
            </a:endParaRPr>
          </a:p>
          <a:p>
            <a:pPr algn="ctr"/>
            <a:r>
              <a:rPr lang="fr-BE">
                <a:latin typeface="Gill Sans MT"/>
                <a:cs typeface="Calibri" pitchFamily="34" charset="0"/>
              </a:rPr>
              <a:t>(7 days)</a:t>
            </a:r>
          </a:p>
        </p:txBody>
      </p:sp>
      <p:cxnSp>
        <p:nvCxnSpPr>
          <p:cNvPr id="16" name="Connecteur droit avec flèche 15"/>
          <p:cNvCxnSpPr>
            <a:cxnSpLocks noChangeShapeType="1"/>
          </p:cNvCxnSpPr>
          <p:nvPr/>
        </p:nvCxnSpPr>
        <p:spPr bwMode="auto">
          <a:xfrm flipV="1">
            <a:off x="1854200" y="2924175"/>
            <a:ext cx="2051050" cy="0"/>
          </a:xfrm>
          <a:prstGeom prst="straightConnector1">
            <a:avLst/>
          </a:prstGeom>
          <a:ln w="19050">
            <a:solidFill>
              <a:schemeClr val="tx1"/>
            </a:solidFill>
            <a:headEnd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625975" y="27495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latin typeface="Gill Sans MT"/>
                <a:cs typeface="Calibri" pitchFamily="34" charset="0"/>
              </a:rPr>
              <a:t>During 30 days</a:t>
            </a:r>
          </a:p>
        </p:txBody>
      </p: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>
            <a:off x="4078288" y="2965450"/>
            <a:ext cx="836612" cy="550863"/>
          </a:xfrm>
          <a:prstGeom prst="straightConnector1">
            <a:avLst/>
          </a:prstGeom>
          <a:ln w="19050">
            <a:solidFill>
              <a:schemeClr val="tx1"/>
            </a:solidFill>
            <a:headEnd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Accolade fermante 18"/>
          <p:cNvSpPr/>
          <p:nvPr/>
        </p:nvSpPr>
        <p:spPr>
          <a:xfrm>
            <a:off x="6372225" y="1628775"/>
            <a:ext cx="360363" cy="2663825"/>
          </a:xfrm>
          <a:prstGeom prst="rightBrace">
            <a:avLst>
              <a:gd name="adj1" fmla="val 34788"/>
              <a:gd name="adj2" fmla="val 50000"/>
            </a:avLst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799263" y="1844675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>
                <a:latin typeface="Gill Sans MT"/>
              </a:rPr>
              <a:t>MALDI MSI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rcRect l="33852" t="20888" r="26305" b="25270"/>
          <a:stretch>
            <a:fillRect/>
          </a:stretch>
        </p:blipFill>
        <p:spPr bwMode="auto">
          <a:xfrm>
            <a:off x="512763" y="4108450"/>
            <a:ext cx="23304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1979613" y="-26988"/>
            <a:ext cx="70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330450" y="4365625"/>
            <a:ext cx="420688" cy="0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244725" y="4076700"/>
            <a:ext cx="606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 mm</a:t>
            </a: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7667625" y="2492375"/>
            <a:ext cx="360363" cy="6016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6551613" y="3141663"/>
            <a:ext cx="25923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>
                <a:latin typeface="Calibri" pitchFamily="34" charset="0"/>
              </a:rPr>
              <a:t>Laser microdissection and subsequent proteomics guided by MALDI Mass Spectrometry Imaging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2970213" y="4352925"/>
            <a:ext cx="2574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>
                <a:latin typeface="Calibri" pitchFamily="34" charset="0"/>
                <a:cs typeface="Calibri" pitchFamily="34" charset="0"/>
              </a:rPr>
              <a:t>Matrix deposition by sublimation of 1,5-DAN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987675" y="5445125"/>
            <a:ext cx="257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>
                <a:latin typeface="Calibri" pitchFamily="34" charset="0"/>
                <a:cs typeface="Calibri" pitchFamily="34" charset="0"/>
              </a:rPr>
              <a:t>Acquisition with a 9.4T Solarix instrument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813425" y="4941888"/>
            <a:ext cx="3330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>
                <a:solidFill>
                  <a:srgbClr val="B7E776"/>
                </a:solidFill>
                <a:latin typeface="Calibri" pitchFamily="34" charset="0"/>
                <a:cs typeface="Calibri" pitchFamily="34" charset="0"/>
              </a:rPr>
              <a:t>Raster 100 µm</a:t>
            </a:r>
          </a:p>
          <a:p>
            <a:r>
              <a:rPr lang="fr-BE" sz="2000">
                <a:solidFill>
                  <a:srgbClr val="B7E776"/>
                </a:solidFill>
                <a:latin typeface="Calibri" pitchFamily="34" charset="0"/>
                <a:cs typeface="Calibri" pitchFamily="34" charset="0"/>
              </a:rPr>
              <a:t>Q1 mass: 400</a:t>
            </a:r>
          </a:p>
          <a:p>
            <a:r>
              <a:rPr lang="fr-BE" sz="2000">
                <a:solidFill>
                  <a:srgbClr val="B7E776"/>
                </a:solidFill>
                <a:latin typeface="Calibri" pitchFamily="34" charset="0"/>
                <a:cs typeface="Calibri" pitchFamily="34" charset="0"/>
              </a:rPr>
              <a:t>TOF: 1 ms</a:t>
            </a:r>
          </a:p>
          <a:p>
            <a:r>
              <a:rPr lang="fr-BE" sz="2000">
                <a:solidFill>
                  <a:srgbClr val="B7E776"/>
                </a:solidFill>
                <a:latin typeface="Calibri" pitchFamily="34" charset="0"/>
                <a:cs typeface="Calibri" pitchFamily="34" charset="0"/>
              </a:rPr>
              <a:t>Broadband, TD: 1M (0.37 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/>
      <p:bldP spid="17" grpId="0"/>
      <p:bldP spid="19" grpId="0" animBg="1"/>
      <p:bldP spid="20" grpId="0"/>
      <p:bldP spid="22" grpId="0"/>
      <p:bldP spid="23" grpId="0" animBg="1"/>
      <p:bldP spid="25" grpId="0"/>
      <p:bldP spid="24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oneTexte 309"/>
          <p:cNvSpPr txBox="1">
            <a:spLocks noChangeArrowheads="1"/>
          </p:cNvSpPr>
          <p:nvPr/>
        </p:nvSpPr>
        <p:spPr bwMode="auto">
          <a:xfrm>
            <a:off x="-1588" y="835025"/>
            <a:ext cx="914400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Higher mass resolution for higher spatial resolution</a:t>
            </a:r>
          </a:p>
        </p:txBody>
      </p:sp>
      <p:sp>
        <p:nvSpPr>
          <p:cNvPr id="48130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1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3" name="Groupe 1"/>
          <p:cNvGrpSpPr>
            <a:grpSpLocks/>
          </p:cNvGrpSpPr>
          <p:nvPr/>
        </p:nvGrpSpPr>
        <p:grpSpPr bwMode="auto">
          <a:xfrm>
            <a:off x="87313" y="1550988"/>
            <a:ext cx="6572250" cy="4902200"/>
            <a:chOff x="86889" y="1550504"/>
            <a:chExt cx="6573343" cy="4902832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99678" y="1628301"/>
              <a:ext cx="6216097" cy="4680553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48279" name="Line 10"/>
            <p:cNvSpPr>
              <a:spLocks noChangeShapeType="1"/>
            </p:cNvSpPr>
            <p:nvPr/>
          </p:nvSpPr>
          <p:spPr bwMode="auto">
            <a:xfrm>
              <a:off x="45747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0" name="Line 11"/>
            <p:cNvSpPr>
              <a:spLocks noChangeShapeType="1"/>
            </p:cNvSpPr>
            <p:nvPr/>
          </p:nvSpPr>
          <p:spPr bwMode="auto">
            <a:xfrm>
              <a:off x="546630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1" name="Line 12"/>
            <p:cNvSpPr>
              <a:spLocks noChangeShapeType="1"/>
            </p:cNvSpPr>
            <p:nvPr/>
          </p:nvSpPr>
          <p:spPr bwMode="auto">
            <a:xfrm>
              <a:off x="63578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2" name="Line 13"/>
            <p:cNvSpPr>
              <a:spLocks noChangeShapeType="1"/>
            </p:cNvSpPr>
            <p:nvPr/>
          </p:nvSpPr>
          <p:spPr bwMode="auto">
            <a:xfrm>
              <a:off x="72379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3" name="Line 14"/>
            <p:cNvSpPr>
              <a:spLocks noChangeShapeType="1"/>
            </p:cNvSpPr>
            <p:nvPr/>
          </p:nvSpPr>
          <p:spPr bwMode="auto">
            <a:xfrm>
              <a:off x="81294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4" name="Line 15"/>
            <p:cNvSpPr>
              <a:spLocks noChangeShapeType="1"/>
            </p:cNvSpPr>
            <p:nvPr/>
          </p:nvSpPr>
          <p:spPr bwMode="auto">
            <a:xfrm>
              <a:off x="90210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5" name="Line 16"/>
            <p:cNvSpPr>
              <a:spLocks noChangeShapeType="1"/>
            </p:cNvSpPr>
            <p:nvPr/>
          </p:nvSpPr>
          <p:spPr bwMode="auto">
            <a:xfrm>
              <a:off x="990114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6" name="Line 17"/>
            <p:cNvSpPr>
              <a:spLocks noChangeShapeType="1"/>
            </p:cNvSpPr>
            <p:nvPr/>
          </p:nvSpPr>
          <p:spPr bwMode="auto">
            <a:xfrm>
              <a:off x="107926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7" name="Line 18"/>
            <p:cNvSpPr>
              <a:spLocks noChangeShapeType="1"/>
            </p:cNvSpPr>
            <p:nvPr/>
          </p:nvSpPr>
          <p:spPr bwMode="auto">
            <a:xfrm>
              <a:off x="116842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8" name="Line 19"/>
            <p:cNvSpPr>
              <a:spLocks noChangeShapeType="1"/>
            </p:cNvSpPr>
            <p:nvPr/>
          </p:nvSpPr>
          <p:spPr bwMode="auto">
            <a:xfrm>
              <a:off x="125643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89" name="Line 20"/>
            <p:cNvSpPr>
              <a:spLocks noChangeShapeType="1"/>
            </p:cNvSpPr>
            <p:nvPr/>
          </p:nvSpPr>
          <p:spPr bwMode="auto">
            <a:xfrm>
              <a:off x="134558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0" name="Line 21"/>
            <p:cNvSpPr>
              <a:spLocks noChangeShapeType="1"/>
            </p:cNvSpPr>
            <p:nvPr/>
          </p:nvSpPr>
          <p:spPr bwMode="auto">
            <a:xfrm>
              <a:off x="143474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1" name="Line 22"/>
            <p:cNvSpPr>
              <a:spLocks noChangeShapeType="1"/>
            </p:cNvSpPr>
            <p:nvPr/>
          </p:nvSpPr>
          <p:spPr bwMode="auto">
            <a:xfrm>
              <a:off x="152275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2" name="Line 23"/>
            <p:cNvSpPr>
              <a:spLocks noChangeShapeType="1"/>
            </p:cNvSpPr>
            <p:nvPr/>
          </p:nvSpPr>
          <p:spPr bwMode="auto">
            <a:xfrm>
              <a:off x="1611906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3" name="Line 24"/>
            <p:cNvSpPr>
              <a:spLocks noChangeShapeType="1"/>
            </p:cNvSpPr>
            <p:nvPr/>
          </p:nvSpPr>
          <p:spPr bwMode="auto">
            <a:xfrm>
              <a:off x="170105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4" name="Line 25"/>
            <p:cNvSpPr>
              <a:spLocks noChangeShapeType="1"/>
            </p:cNvSpPr>
            <p:nvPr/>
          </p:nvSpPr>
          <p:spPr bwMode="auto">
            <a:xfrm>
              <a:off x="1790214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5" name="Line 26"/>
            <p:cNvSpPr>
              <a:spLocks noChangeShapeType="1"/>
            </p:cNvSpPr>
            <p:nvPr/>
          </p:nvSpPr>
          <p:spPr bwMode="auto">
            <a:xfrm>
              <a:off x="187936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6" name="Line 27"/>
            <p:cNvSpPr>
              <a:spLocks noChangeShapeType="1"/>
            </p:cNvSpPr>
            <p:nvPr/>
          </p:nvSpPr>
          <p:spPr bwMode="auto">
            <a:xfrm>
              <a:off x="196737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7" name="Line 28"/>
            <p:cNvSpPr>
              <a:spLocks noChangeShapeType="1"/>
            </p:cNvSpPr>
            <p:nvPr/>
          </p:nvSpPr>
          <p:spPr bwMode="auto">
            <a:xfrm>
              <a:off x="205653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8" name="Line 29"/>
            <p:cNvSpPr>
              <a:spLocks noChangeShapeType="1"/>
            </p:cNvSpPr>
            <p:nvPr/>
          </p:nvSpPr>
          <p:spPr bwMode="auto">
            <a:xfrm>
              <a:off x="214454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99" name="Line 30"/>
            <p:cNvSpPr>
              <a:spLocks noChangeShapeType="1"/>
            </p:cNvSpPr>
            <p:nvPr/>
          </p:nvSpPr>
          <p:spPr bwMode="auto">
            <a:xfrm>
              <a:off x="2233698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0" name="Line 31"/>
            <p:cNvSpPr>
              <a:spLocks noChangeShapeType="1"/>
            </p:cNvSpPr>
            <p:nvPr/>
          </p:nvSpPr>
          <p:spPr bwMode="auto">
            <a:xfrm>
              <a:off x="232285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1" name="Line 32"/>
            <p:cNvSpPr>
              <a:spLocks noChangeShapeType="1"/>
            </p:cNvSpPr>
            <p:nvPr/>
          </p:nvSpPr>
          <p:spPr bwMode="auto">
            <a:xfrm>
              <a:off x="241086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2" name="Line 33"/>
            <p:cNvSpPr>
              <a:spLocks noChangeShapeType="1"/>
            </p:cNvSpPr>
            <p:nvPr/>
          </p:nvSpPr>
          <p:spPr bwMode="auto">
            <a:xfrm>
              <a:off x="250001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3" name="Line 34"/>
            <p:cNvSpPr>
              <a:spLocks noChangeShapeType="1"/>
            </p:cNvSpPr>
            <p:nvPr/>
          </p:nvSpPr>
          <p:spPr bwMode="auto">
            <a:xfrm>
              <a:off x="258917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4" name="Line 35"/>
            <p:cNvSpPr>
              <a:spLocks noChangeShapeType="1"/>
            </p:cNvSpPr>
            <p:nvPr/>
          </p:nvSpPr>
          <p:spPr bwMode="auto">
            <a:xfrm>
              <a:off x="267718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5" name="Line 36"/>
            <p:cNvSpPr>
              <a:spLocks noChangeShapeType="1"/>
            </p:cNvSpPr>
            <p:nvPr/>
          </p:nvSpPr>
          <p:spPr bwMode="auto">
            <a:xfrm>
              <a:off x="276633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6" name="Line 37"/>
            <p:cNvSpPr>
              <a:spLocks noChangeShapeType="1"/>
            </p:cNvSpPr>
            <p:nvPr/>
          </p:nvSpPr>
          <p:spPr bwMode="auto">
            <a:xfrm>
              <a:off x="2855490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7" name="Line 38"/>
            <p:cNvSpPr>
              <a:spLocks noChangeShapeType="1"/>
            </p:cNvSpPr>
            <p:nvPr/>
          </p:nvSpPr>
          <p:spPr bwMode="auto">
            <a:xfrm>
              <a:off x="294350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8" name="Line 39"/>
            <p:cNvSpPr>
              <a:spLocks noChangeShapeType="1"/>
            </p:cNvSpPr>
            <p:nvPr/>
          </p:nvSpPr>
          <p:spPr bwMode="auto">
            <a:xfrm>
              <a:off x="303265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09" name="Line 40"/>
            <p:cNvSpPr>
              <a:spLocks noChangeShapeType="1"/>
            </p:cNvSpPr>
            <p:nvPr/>
          </p:nvSpPr>
          <p:spPr bwMode="auto">
            <a:xfrm>
              <a:off x="312180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0" name="Line 41"/>
            <p:cNvSpPr>
              <a:spLocks noChangeShapeType="1"/>
            </p:cNvSpPr>
            <p:nvPr/>
          </p:nvSpPr>
          <p:spPr bwMode="auto">
            <a:xfrm>
              <a:off x="320981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1" name="Line 42"/>
            <p:cNvSpPr>
              <a:spLocks noChangeShapeType="1"/>
            </p:cNvSpPr>
            <p:nvPr/>
          </p:nvSpPr>
          <p:spPr bwMode="auto">
            <a:xfrm>
              <a:off x="330011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2" name="Line 43"/>
            <p:cNvSpPr>
              <a:spLocks noChangeShapeType="1"/>
            </p:cNvSpPr>
            <p:nvPr/>
          </p:nvSpPr>
          <p:spPr bwMode="auto">
            <a:xfrm>
              <a:off x="338812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3" name="Line 44"/>
            <p:cNvSpPr>
              <a:spLocks noChangeShapeType="1"/>
            </p:cNvSpPr>
            <p:nvPr/>
          </p:nvSpPr>
          <p:spPr bwMode="auto">
            <a:xfrm>
              <a:off x="347728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4" name="Line 45"/>
            <p:cNvSpPr>
              <a:spLocks noChangeShapeType="1"/>
            </p:cNvSpPr>
            <p:nvPr/>
          </p:nvSpPr>
          <p:spPr bwMode="auto">
            <a:xfrm>
              <a:off x="356643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5" name="Line 46"/>
            <p:cNvSpPr>
              <a:spLocks noChangeShapeType="1"/>
            </p:cNvSpPr>
            <p:nvPr/>
          </p:nvSpPr>
          <p:spPr bwMode="auto">
            <a:xfrm>
              <a:off x="3654446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6" name="Line 47"/>
            <p:cNvSpPr>
              <a:spLocks noChangeShapeType="1"/>
            </p:cNvSpPr>
            <p:nvPr/>
          </p:nvSpPr>
          <p:spPr bwMode="auto">
            <a:xfrm>
              <a:off x="374360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7" name="Line 48"/>
            <p:cNvSpPr>
              <a:spLocks noChangeShapeType="1"/>
            </p:cNvSpPr>
            <p:nvPr/>
          </p:nvSpPr>
          <p:spPr bwMode="auto">
            <a:xfrm>
              <a:off x="3832754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8" name="Line 49"/>
            <p:cNvSpPr>
              <a:spLocks noChangeShapeType="1"/>
            </p:cNvSpPr>
            <p:nvPr/>
          </p:nvSpPr>
          <p:spPr bwMode="auto">
            <a:xfrm>
              <a:off x="3920766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19" name="Line 50"/>
            <p:cNvSpPr>
              <a:spLocks noChangeShapeType="1"/>
            </p:cNvSpPr>
            <p:nvPr/>
          </p:nvSpPr>
          <p:spPr bwMode="auto">
            <a:xfrm>
              <a:off x="400991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0" name="Line 51"/>
            <p:cNvSpPr>
              <a:spLocks noChangeShapeType="1"/>
            </p:cNvSpPr>
            <p:nvPr/>
          </p:nvSpPr>
          <p:spPr bwMode="auto">
            <a:xfrm>
              <a:off x="4099074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1" name="Line 52"/>
            <p:cNvSpPr>
              <a:spLocks noChangeShapeType="1"/>
            </p:cNvSpPr>
            <p:nvPr/>
          </p:nvSpPr>
          <p:spPr bwMode="auto">
            <a:xfrm>
              <a:off x="418708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2" name="Line 53"/>
            <p:cNvSpPr>
              <a:spLocks noChangeShapeType="1"/>
            </p:cNvSpPr>
            <p:nvPr/>
          </p:nvSpPr>
          <p:spPr bwMode="auto">
            <a:xfrm>
              <a:off x="4276238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3" name="Line 54"/>
            <p:cNvSpPr>
              <a:spLocks noChangeShapeType="1"/>
            </p:cNvSpPr>
            <p:nvPr/>
          </p:nvSpPr>
          <p:spPr bwMode="auto">
            <a:xfrm>
              <a:off x="436539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4" name="Line 55"/>
            <p:cNvSpPr>
              <a:spLocks noChangeShapeType="1"/>
            </p:cNvSpPr>
            <p:nvPr/>
          </p:nvSpPr>
          <p:spPr bwMode="auto">
            <a:xfrm>
              <a:off x="445340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5" name="Line 56"/>
            <p:cNvSpPr>
              <a:spLocks noChangeShapeType="1"/>
            </p:cNvSpPr>
            <p:nvPr/>
          </p:nvSpPr>
          <p:spPr bwMode="auto">
            <a:xfrm>
              <a:off x="4542558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6" name="Line 57"/>
            <p:cNvSpPr>
              <a:spLocks noChangeShapeType="1"/>
            </p:cNvSpPr>
            <p:nvPr/>
          </p:nvSpPr>
          <p:spPr bwMode="auto">
            <a:xfrm>
              <a:off x="463171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7" name="Line 58"/>
            <p:cNvSpPr>
              <a:spLocks noChangeShapeType="1"/>
            </p:cNvSpPr>
            <p:nvPr/>
          </p:nvSpPr>
          <p:spPr bwMode="auto">
            <a:xfrm>
              <a:off x="471972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8" name="Line 59"/>
            <p:cNvSpPr>
              <a:spLocks noChangeShapeType="1"/>
            </p:cNvSpPr>
            <p:nvPr/>
          </p:nvSpPr>
          <p:spPr bwMode="auto">
            <a:xfrm>
              <a:off x="480887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29" name="Line 60"/>
            <p:cNvSpPr>
              <a:spLocks noChangeShapeType="1"/>
            </p:cNvSpPr>
            <p:nvPr/>
          </p:nvSpPr>
          <p:spPr bwMode="auto">
            <a:xfrm>
              <a:off x="4898030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0" name="Line 61"/>
            <p:cNvSpPr>
              <a:spLocks noChangeShapeType="1"/>
            </p:cNvSpPr>
            <p:nvPr/>
          </p:nvSpPr>
          <p:spPr bwMode="auto">
            <a:xfrm>
              <a:off x="498718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1" name="Line 62"/>
            <p:cNvSpPr>
              <a:spLocks noChangeShapeType="1"/>
            </p:cNvSpPr>
            <p:nvPr/>
          </p:nvSpPr>
          <p:spPr bwMode="auto">
            <a:xfrm>
              <a:off x="5076338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2" name="Line 63"/>
            <p:cNvSpPr>
              <a:spLocks noChangeShapeType="1"/>
            </p:cNvSpPr>
            <p:nvPr/>
          </p:nvSpPr>
          <p:spPr bwMode="auto">
            <a:xfrm>
              <a:off x="5164350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3" name="Line 64"/>
            <p:cNvSpPr>
              <a:spLocks noChangeShapeType="1"/>
            </p:cNvSpPr>
            <p:nvPr/>
          </p:nvSpPr>
          <p:spPr bwMode="auto">
            <a:xfrm>
              <a:off x="5253503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4" name="Line 65"/>
            <p:cNvSpPr>
              <a:spLocks noChangeShapeType="1"/>
            </p:cNvSpPr>
            <p:nvPr/>
          </p:nvSpPr>
          <p:spPr bwMode="auto">
            <a:xfrm>
              <a:off x="5342658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5" name="Line 66"/>
            <p:cNvSpPr>
              <a:spLocks noChangeShapeType="1"/>
            </p:cNvSpPr>
            <p:nvPr/>
          </p:nvSpPr>
          <p:spPr bwMode="auto">
            <a:xfrm>
              <a:off x="543066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6" name="Line 67"/>
            <p:cNvSpPr>
              <a:spLocks noChangeShapeType="1"/>
            </p:cNvSpPr>
            <p:nvPr/>
          </p:nvSpPr>
          <p:spPr bwMode="auto">
            <a:xfrm>
              <a:off x="551982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7" name="Line 68"/>
            <p:cNvSpPr>
              <a:spLocks noChangeShapeType="1"/>
            </p:cNvSpPr>
            <p:nvPr/>
          </p:nvSpPr>
          <p:spPr bwMode="auto">
            <a:xfrm>
              <a:off x="560897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8" name="Line 69"/>
            <p:cNvSpPr>
              <a:spLocks noChangeShapeType="1"/>
            </p:cNvSpPr>
            <p:nvPr/>
          </p:nvSpPr>
          <p:spPr bwMode="auto">
            <a:xfrm>
              <a:off x="569698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39" name="Line 70"/>
            <p:cNvSpPr>
              <a:spLocks noChangeShapeType="1"/>
            </p:cNvSpPr>
            <p:nvPr/>
          </p:nvSpPr>
          <p:spPr bwMode="auto">
            <a:xfrm>
              <a:off x="5786142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0" name="Line 71"/>
            <p:cNvSpPr>
              <a:spLocks noChangeShapeType="1"/>
            </p:cNvSpPr>
            <p:nvPr/>
          </p:nvSpPr>
          <p:spPr bwMode="auto">
            <a:xfrm>
              <a:off x="5875295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1" name="Line 72"/>
            <p:cNvSpPr>
              <a:spLocks noChangeShapeType="1"/>
            </p:cNvSpPr>
            <p:nvPr/>
          </p:nvSpPr>
          <p:spPr bwMode="auto">
            <a:xfrm>
              <a:off x="5963306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2" name="Line 73"/>
            <p:cNvSpPr>
              <a:spLocks noChangeShapeType="1"/>
            </p:cNvSpPr>
            <p:nvPr/>
          </p:nvSpPr>
          <p:spPr bwMode="auto">
            <a:xfrm>
              <a:off x="605246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3" name="Line 74"/>
            <p:cNvSpPr>
              <a:spLocks noChangeShapeType="1"/>
            </p:cNvSpPr>
            <p:nvPr/>
          </p:nvSpPr>
          <p:spPr bwMode="auto">
            <a:xfrm>
              <a:off x="6140471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4" name="Line 75"/>
            <p:cNvSpPr>
              <a:spLocks noChangeShapeType="1"/>
            </p:cNvSpPr>
            <p:nvPr/>
          </p:nvSpPr>
          <p:spPr bwMode="auto">
            <a:xfrm>
              <a:off x="6229626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5" name="Line 76"/>
            <p:cNvSpPr>
              <a:spLocks noChangeShapeType="1"/>
            </p:cNvSpPr>
            <p:nvPr/>
          </p:nvSpPr>
          <p:spPr bwMode="auto">
            <a:xfrm>
              <a:off x="6318779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6" name="Line 77"/>
            <p:cNvSpPr>
              <a:spLocks noChangeShapeType="1"/>
            </p:cNvSpPr>
            <p:nvPr/>
          </p:nvSpPr>
          <p:spPr bwMode="auto">
            <a:xfrm>
              <a:off x="6406790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7" name="Line 78"/>
            <p:cNvSpPr>
              <a:spLocks noChangeShapeType="1"/>
            </p:cNvSpPr>
            <p:nvPr/>
          </p:nvSpPr>
          <p:spPr bwMode="auto">
            <a:xfrm>
              <a:off x="6497087" y="6297079"/>
              <a:ext cx="0" cy="160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48" name="Rectangle 79"/>
            <p:cNvSpPr>
              <a:spLocks noChangeArrowheads="1"/>
            </p:cNvSpPr>
            <p:nvPr/>
          </p:nvSpPr>
          <p:spPr bwMode="auto">
            <a:xfrm>
              <a:off x="6494802" y="6330226"/>
              <a:ext cx="16543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m/z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49" name="Line 80"/>
            <p:cNvSpPr>
              <a:spLocks noChangeShapeType="1"/>
            </p:cNvSpPr>
            <p:nvPr/>
          </p:nvSpPr>
          <p:spPr bwMode="auto">
            <a:xfrm>
              <a:off x="812949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50" name="Rectangle 81"/>
            <p:cNvSpPr>
              <a:spLocks noChangeArrowheads="1"/>
            </p:cNvSpPr>
            <p:nvPr/>
          </p:nvSpPr>
          <p:spPr bwMode="auto">
            <a:xfrm>
              <a:off x="763799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51" name="Line 82"/>
            <p:cNvSpPr>
              <a:spLocks noChangeShapeType="1"/>
            </p:cNvSpPr>
            <p:nvPr/>
          </p:nvSpPr>
          <p:spPr bwMode="auto">
            <a:xfrm>
              <a:off x="1256433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52" name="Rectangle 83"/>
            <p:cNvSpPr>
              <a:spLocks noChangeArrowheads="1"/>
            </p:cNvSpPr>
            <p:nvPr/>
          </p:nvSpPr>
          <p:spPr bwMode="auto">
            <a:xfrm>
              <a:off x="1207283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53" name="Line 84"/>
            <p:cNvSpPr>
              <a:spLocks noChangeShapeType="1"/>
            </p:cNvSpPr>
            <p:nvPr/>
          </p:nvSpPr>
          <p:spPr bwMode="auto">
            <a:xfrm>
              <a:off x="1701059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54" name="Rectangle 85"/>
            <p:cNvSpPr>
              <a:spLocks noChangeArrowheads="1"/>
            </p:cNvSpPr>
            <p:nvPr/>
          </p:nvSpPr>
          <p:spPr bwMode="auto">
            <a:xfrm>
              <a:off x="1651911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55" name="Line 86"/>
            <p:cNvSpPr>
              <a:spLocks noChangeShapeType="1"/>
            </p:cNvSpPr>
            <p:nvPr/>
          </p:nvSpPr>
          <p:spPr bwMode="auto">
            <a:xfrm>
              <a:off x="2144543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56" name="Rectangle 87"/>
            <p:cNvSpPr>
              <a:spLocks noChangeArrowheads="1"/>
            </p:cNvSpPr>
            <p:nvPr/>
          </p:nvSpPr>
          <p:spPr bwMode="auto">
            <a:xfrm>
              <a:off x="2095395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57" name="Line 88"/>
            <p:cNvSpPr>
              <a:spLocks noChangeShapeType="1"/>
            </p:cNvSpPr>
            <p:nvPr/>
          </p:nvSpPr>
          <p:spPr bwMode="auto">
            <a:xfrm>
              <a:off x="2589171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58" name="Rectangle 89"/>
            <p:cNvSpPr>
              <a:spLocks noChangeArrowheads="1"/>
            </p:cNvSpPr>
            <p:nvPr/>
          </p:nvSpPr>
          <p:spPr bwMode="auto">
            <a:xfrm>
              <a:off x="2540022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59" name="Line 90"/>
            <p:cNvSpPr>
              <a:spLocks noChangeShapeType="1"/>
            </p:cNvSpPr>
            <p:nvPr/>
          </p:nvSpPr>
          <p:spPr bwMode="auto">
            <a:xfrm>
              <a:off x="3032655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60" name="Rectangle 91"/>
            <p:cNvSpPr>
              <a:spLocks noChangeArrowheads="1"/>
            </p:cNvSpPr>
            <p:nvPr/>
          </p:nvSpPr>
          <p:spPr bwMode="auto">
            <a:xfrm>
              <a:off x="2983506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61" name="Line 92"/>
            <p:cNvSpPr>
              <a:spLocks noChangeShapeType="1"/>
            </p:cNvSpPr>
            <p:nvPr/>
          </p:nvSpPr>
          <p:spPr bwMode="auto">
            <a:xfrm>
              <a:off x="3477282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62" name="Rectangle 93"/>
            <p:cNvSpPr>
              <a:spLocks noChangeArrowheads="1"/>
            </p:cNvSpPr>
            <p:nvPr/>
          </p:nvSpPr>
          <p:spPr bwMode="auto">
            <a:xfrm>
              <a:off x="3428133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63" name="Line 94"/>
            <p:cNvSpPr>
              <a:spLocks noChangeShapeType="1"/>
            </p:cNvSpPr>
            <p:nvPr/>
          </p:nvSpPr>
          <p:spPr bwMode="auto">
            <a:xfrm>
              <a:off x="3920766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64" name="Rectangle 95"/>
            <p:cNvSpPr>
              <a:spLocks noChangeArrowheads="1"/>
            </p:cNvSpPr>
            <p:nvPr/>
          </p:nvSpPr>
          <p:spPr bwMode="auto">
            <a:xfrm>
              <a:off x="3871617" y="6330226"/>
              <a:ext cx="15773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900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65" name="Line 96"/>
            <p:cNvSpPr>
              <a:spLocks noChangeShapeType="1"/>
            </p:cNvSpPr>
            <p:nvPr/>
          </p:nvSpPr>
          <p:spPr bwMode="auto">
            <a:xfrm>
              <a:off x="4365393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66" name="Rectangle 97"/>
            <p:cNvSpPr>
              <a:spLocks noChangeArrowheads="1"/>
            </p:cNvSpPr>
            <p:nvPr/>
          </p:nvSpPr>
          <p:spPr bwMode="auto">
            <a:xfrm>
              <a:off x="4299098" y="6330226"/>
              <a:ext cx="210314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1000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67" name="Line 98"/>
            <p:cNvSpPr>
              <a:spLocks noChangeShapeType="1"/>
            </p:cNvSpPr>
            <p:nvPr/>
          </p:nvSpPr>
          <p:spPr bwMode="auto">
            <a:xfrm>
              <a:off x="4808877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68" name="Rectangle 99"/>
            <p:cNvSpPr>
              <a:spLocks noChangeArrowheads="1"/>
            </p:cNvSpPr>
            <p:nvPr/>
          </p:nvSpPr>
          <p:spPr bwMode="auto">
            <a:xfrm>
              <a:off x="4742582" y="6330226"/>
              <a:ext cx="210314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1100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69" name="Line 100"/>
            <p:cNvSpPr>
              <a:spLocks noChangeShapeType="1"/>
            </p:cNvSpPr>
            <p:nvPr/>
          </p:nvSpPr>
          <p:spPr bwMode="auto">
            <a:xfrm>
              <a:off x="5253503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0" name="Rectangle 101"/>
            <p:cNvSpPr>
              <a:spLocks noChangeArrowheads="1"/>
            </p:cNvSpPr>
            <p:nvPr/>
          </p:nvSpPr>
          <p:spPr bwMode="auto">
            <a:xfrm>
              <a:off x="5187210" y="6330226"/>
              <a:ext cx="210314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1200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71" name="Line 102"/>
            <p:cNvSpPr>
              <a:spLocks noChangeShapeType="1"/>
            </p:cNvSpPr>
            <p:nvPr/>
          </p:nvSpPr>
          <p:spPr bwMode="auto">
            <a:xfrm>
              <a:off x="5696987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2" name="Rectangle 103"/>
            <p:cNvSpPr>
              <a:spLocks noChangeArrowheads="1"/>
            </p:cNvSpPr>
            <p:nvPr/>
          </p:nvSpPr>
          <p:spPr bwMode="auto">
            <a:xfrm>
              <a:off x="5630694" y="6330226"/>
              <a:ext cx="210314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1300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73" name="Line 104"/>
            <p:cNvSpPr>
              <a:spLocks noChangeShapeType="1"/>
            </p:cNvSpPr>
            <p:nvPr/>
          </p:nvSpPr>
          <p:spPr bwMode="auto">
            <a:xfrm>
              <a:off x="6140471" y="6297079"/>
              <a:ext cx="0" cy="33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4" name="Rectangle 105"/>
            <p:cNvSpPr>
              <a:spLocks noChangeArrowheads="1"/>
            </p:cNvSpPr>
            <p:nvPr/>
          </p:nvSpPr>
          <p:spPr bwMode="auto">
            <a:xfrm>
              <a:off x="6075321" y="6330226"/>
              <a:ext cx="210314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1400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375" name="Line 106"/>
            <p:cNvSpPr>
              <a:spLocks noChangeShapeType="1"/>
            </p:cNvSpPr>
            <p:nvPr/>
          </p:nvSpPr>
          <p:spPr bwMode="auto">
            <a:xfrm>
              <a:off x="362607" y="612448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6" name="Line 107"/>
            <p:cNvSpPr>
              <a:spLocks noChangeShapeType="1"/>
            </p:cNvSpPr>
            <p:nvPr/>
          </p:nvSpPr>
          <p:spPr bwMode="auto">
            <a:xfrm>
              <a:off x="362607" y="595760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7" name="Line 108"/>
            <p:cNvSpPr>
              <a:spLocks noChangeShapeType="1"/>
            </p:cNvSpPr>
            <p:nvPr/>
          </p:nvSpPr>
          <p:spPr bwMode="auto">
            <a:xfrm>
              <a:off x="362607" y="579073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8" name="Line 109"/>
            <p:cNvSpPr>
              <a:spLocks noChangeShapeType="1"/>
            </p:cNvSpPr>
            <p:nvPr/>
          </p:nvSpPr>
          <p:spPr bwMode="auto">
            <a:xfrm>
              <a:off x="362607" y="562385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79" name="Line 110"/>
            <p:cNvSpPr>
              <a:spLocks noChangeShapeType="1"/>
            </p:cNvSpPr>
            <p:nvPr/>
          </p:nvSpPr>
          <p:spPr bwMode="auto">
            <a:xfrm>
              <a:off x="362607" y="545697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0" name="Line 111"/>
            <p:cNvSpPr>
              <a:spLocks noChangeShapeType="1"/>
            </p:cNvSpPr>
            <p:nvPr/>
          </p:nvSpPr>
          <p:spPr bwMode="auto">
            <a:xfrm>
              <a:off x="362607" y="529009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1" name="Line 112"/>
            <p:cNvSpPr>
              <a:spLocks noChangeShapeType="1"/>
            </p:cNvSpPr>
            <p:nvPr/>
          </p:nvSpPr>
          <p:spPr bwMode="auto">
            <a:xfrm>
              <a:off x="362607" y="512321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2" name="Line 113"/>
            <p:cNvSpPr>
              <a:spLocks noChangeShapeType="1"/>
            </p:cNvSpPr>
            <p:nvPr/>
          </p:nvSpPr>
          <p:spPr bwMode="auto">
            <a:xfrm>
              <a:off x="362607" y="495634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3" name="Line 114"/>
            <p:cNvSpPr>
              <a:spLocks noChangeShapeType="1"/>
            </p:cNvSpPr>
            <p:nvPr/>
          </p:nvSpPr>
          <p:spPr bwMode="auto">
            <a:xfrm>
              <a:off x="362607" y="478946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4" name="Line 115"/>
            <p:cNvSpPr>
              <a:spLocks noChangeShapeType="1"/>
            </p:cNvSpPr>
            <p:nvPr/>
          </p:nvSpPr>
          <p:spPr bwMode="auto">
            <a:xfrm>
              <a:off x="362607" y="462258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5" name="Line 116"/>
            <p:cNvSpPr>
              <a:spLocks noChangeShapeType="1"/>
            </p:cNvSpPr>
            <p:nvPr/>
          </p:nvSpPr>
          <p:spPr bwMode="auto">
            <a:xfrm>
              <a:off x="362607" y="445570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6" name="Line 117"/>
            <p:cNvSpPr>
              <a:spLocks noChangeShapeType="1"/>
            </p:cNvSpPr>
            <p:nvPr/>
          </p:nvSpPr>
          <p:spPr bwMode="auto">
            <a:xfrm>
              <a:off x="362607" y="428882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7" name="Line 118"/>
            <p:cNvSpPr>
              <a:spLocks noChangeShapeType="1"/>
            </p:cNvSpPr>
            <p:nvPr/>
          </p:nvSpPr>
          <p:spPr bwMode="auto">
            <a:xfrm>
              <a:off x="362607" y="412195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8" name="Line 119"/>
            <p:cNvSpPr>
              <a:spLocks noChangeShapeType="1"/>
            </p:cNvSpPr>
            <p:nvPr/>
          </p:nvSpPr>
          <p:spPr bwMode="auto">
            <a:xfrm>
              <a:off x="362607" y="395507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89" name="Line 120"/>
            <p:cNvSpPr>
              <a:spLocks noChangeShapeType="1"/>
            </p:cNvSpPr>
            <p:nvPr/>
          </p:nvSpPr>
          <p:spPr bwMode="auto">
            <a:xfrm>
              <a:off x="362607" y="378819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0" name="Line 121"/>
            <p:cNvSpPr>
              <a:spLocks noChangeShapeType="1"/>
            </p:cNvSpPr>
            <p:nvPr/>
          </p:nvSpPr>
          <p:spPr bwMode="auto">
            <a:xfrm>
              <a:off x="362607" y="362131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1" name="Line 122"/>
            <p:cNvSpPr>
              <a:spLocks noChangeShapeType="1"/>
            </p:cNvSpPr>
            <p:nvPr/>
          </p:nvSpPr>
          <p:spPr bwMode="auto">
            <a:xfrm>
              <a:off x="362607" y="345443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2" name="Line 123"/>
            <p:cNvSpPr>
              <a:spLocks noChangeShapeType="1"/>
            </p:cNvSpPr>
            <p:nvPr/>
          </p:nvSpPr>
          <p:spPr bwMode="auto">
            <a:xfrm>
              <a:off x="362607" y="328756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3" name="Line 124"/>
            <p:cNvSpPr>
              <a:spLocks noChangeShapeType="1"/>
            </p:cNvSpPr>
            <p:nvPr/>
          </p:nvSpPr>
          <p:spPr bwMode="auto">
            <a:xfrm>
              <a:off x="362607" y="312068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4" name="Line 125"/>
            <p:cNvSpPr>
              <a:spLocks noChangeShapeType="1"/>
            </p:cNvSpPr>
            <p:nvPr/>
          </p:nvSpPr>
          <p:spPr bwMode="auto">
            <a:xfrm>
              <a:off x="362607" y="2954947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5" name="Line 126"/>
            <p:cNvSpPr>
              <a:spLocks noChangeShapeType="1"/>
            </p:cNvSpPr>
            <p:nvPr/>
          </p:nvSpPr>
          <p:spPr bwMode="auto">
            <a:xfrm>
              <a:off x="362607" y="278807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6" name="Line 127"/>
            <p:cNvSpPr>
              <a:spLocks noChangeShapeType="1"/>
            </p:cNvSpPr>
            <p:nvPr/>
          </p:nvSpPr>
          <p:spPr bwMode="auto">
            <a:xfrm>
              <a:off x="362607" y="262119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7" name="Line 128"/>
            <p:cNvSpPr>
              <a:spLocks noChangeShapeType="1"/>
            </p:cNvSpPr>
            <p:nvPr/>
          </p:nvSpPr>
          <p:spPr bwMode="auto">
            <a:xfrm>
              <a:off x="362607" y="245431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8" name="Line 129"/>
            <p:cNvSpPr>
              <a:spLocks noChangeShapeType="1"/>
            </p:cNvSpPr>
            <p:nvPr/>
          </p:nvSpPr>
          <p:spPr bwMode="auto">
            <a:xfrm>
              <a:off x="362607" y="228743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99" name="Line 130"/>
            <p:cNvSpPr>
              <a:spLocks noChangeShapeType="1"/>
            </p:cNvSpPr>
            <p:nvPr/>
          </p:nvSpPr>
          <p:spPr bwMode="auto">
            <a:xfrm>
              <a:off x="362607" y="212055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0" name="Line 131"/>
            <p:cNvSpPr>
              <a:spLocks noChangeShapeType="1"/>
            </p:cNvSpPr>
            <p:nvPr/>
          </p:nvSpPr>
          <p:spPr bwMode="auto">
            <a:xfrm>
              <a:off x="362607" y="195368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1" name="Line 132"/>
            <p:cNvSpPr>
              <a:spLocks noChangeShapeType="1"/>
            </p:cNvSpPr>
            <p:nvPr/>
          </p:nvSpPr>
          <p:spPr bwMode="auto">
            <a:xfrm>
              <a:off x="362607" y="1786802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2" name="Line 133"/>
            <p:cNvSpPr>
              <a:spLocks noChangeShapeType="1"/>
            </p:cNvSpPr>
            <p:nvPr/>
          </p:nvSpPr>
          <p:spPr bwMode="auto">
            <a:xfrm>
              <a:off x="352319" y="5957608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3" name="Rectangle 134"/>
            <p:cNvSpPr>
              <a:spLocks noChangeArrowheads="1"/>
            </p:cNvSpPr>
            <p:nvPr/>
          </p:nvSpPr>
          <p:spPr bwMode="auto">
            <a:xfrm>
              <a:off x="86889" y="5890034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04" name="Line 135"/>
            <p:cNvSpPr>
              <a:spLocks noChangeShapeType="1"/>
            </p:cNvSpPr>
            <p:nvPr/>
          </p:nvSpPr>
          <p:spPr bwMode="auto">
            <a:xfrm>
              <a:off x="352319" y="5623852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5" name="Rectangle 136"/>
            <p:cNvSpPr>
              <a:spLocks noChangeArrowheads="1"/>
            </p:cNvSpPr>
            <p:nvPr/>
          </p:nvSpPr>
          <p:spPr bwMode="auto">
            <a:xfrm>
              <a:off x="86889" y="5556278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10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06" name="Line 137"/>
            <p:cNvSpPr>
              <a:spLocks noChangeShapeType="1"/>
            </p:cNvSpPr>
            <p:nvPr/>
          </p:nvSpPr>
          <p:spPr bwMode="auto">
            <a:xfrm>
              <a:off x="352319" y="5290096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7" name="Rectangle 138"/>
            <p:cNvSpPr>
              <a:spLocks noChangeArrowheads="1"/>
            </p:cNvSpPr>
            <p:nvPr/>
          </p:nvSpPr>
          <p:spPr bwMode="auto">
            <a:xfrm>
              <a:off x="86889" y="5222523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15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08" name="Line 139"/>
            <p:cNvSpPr>
              <a:spLocks noChangeShapeType="1"/>
            </p:cNvSpPr>
            <p:nvPr/>
          </p:nvSpPr>
          <p:spPr bwMode="auto">
            <a:xfrm>
              <a:off x="352319" y="4956340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09" name="Rectangle 140"/>
            <p:cNvSpPr>
              <a:spLocks noChangeArrowheads="1"/>
            </p:cNvSpPr>
            <p:nvPr/>
          </p:nvSpPr>
          <p:spPr bwMode="auto">
            <a:xfrm>
              <a:off x="86889" y="4888767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20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10" name="Line 141"/>
            <p:cNvSpPr>
              <a:spLocks noChangeShapeType="1"/>
            </p:cNvSpPr>
            <p:nvPr/>
          </p:nvSpPr>
          <p:spPr bwMode="auto">
            <a:xfrm>
              <a:off x="352319" y="4622584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11" name="Rectangle 142"/>
            <p:cNvSpPr>
              <a:spLocks noChangeArrowheads="1"/>
            </p:cNvSpPr>
            <p:nvPr/>
          </p:nvSpPr>
          <p:spPr bwMode="auto">
            <a:xfrm>
              <a:off x="86889" y="4555011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25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12" name="Line 143"/>
            <p:cNvSpPr>
              <a:spLocks noChangeShapeType="1"/>
            </p:cNvSpPr>
            <p:nvPr/>
          </p:nvSpPr>
          <p:spPr bwMode="auto">
            <a:xfrm>
              <a:off x="352319" y="4288828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13" name="Rectangle 144"/>
            <p:cNvSpPr>
              <a:spLocks noChangeArrowheads="1"/>
            </p:cNvSpPr>
            <p:nvPr/>
          </p:nvSpPr>
          <p:spPr bwMode="auto">
            <a:xfrm>
              <a:off x="86889" y="4221255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30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14" name="Line 145"/>
            <p:cNvSpPr>
              <a:spLocks noChangeShapeType="1"/>
            </p:cNvSpPr>
            <p:nvPr/>
          </p:nvSpPr>
          <p:spPr bwMode="auto">
            <a:xfrm>
              <a:off x="352319" y="3955072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15" name="Rectangle 146"/>
            <p:cNvSpPr>
              <a:spLocks noChangeArrowheads="1"/>
            </p:cNvSpPr>
            <p:nvPr/>
          </p:nvSpPr>
          <p:spPr bwMode="auto">
            <a:xfrm>
              <a:off x="86889" y="3887499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35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16" name="Line 147"/>
            <p:cNvSpPr>
              <a:spLocks noChangeShapeType="1"/>
            </p:cNvSpPr>
            <p:nvPr/>
          </p:nvSpPr>
          <p:spPr bwMode="auto">
            <a:xfrm>
              <a:off x="352319" y="3621316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17" name="Rectangle 148"/>
            <p:cNvSpPr>
              <a:spLocks noChangeArrowheads="1"/>
            </p:cNvSpPr>
            <p:nvPr/>
          </p:nvSpPr>
          <p:spPr bwMode="auto">
            <a:xfrm>
              <a:off x="86889" y="3553743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40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18" name="Line 149"/>
            <p:cNvSpPr>
              <a:spLocks noChangeShapeType="1"/>
            </p:cNvSpPr>
            <p:nvPr/>
          </p:nvSpPr>
          <p:spPr bwMode="auto">
            <a:xfrm>
              <a:off x="352319" y="3287560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19" name="Rectangle 150"/>
            <p:cNvSpPr>
              <a:spLocks noChangeArrowheads="1"/>
            </p:cNvSpPr>
            <p:nvPr/>
          </p:nvSpPr>
          <p:spPr bwMode="auto">
            <a:xfrm>
              <a:off x="86889" y="3219987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45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20" name="Line 151"/>
            <p:cNvSpPr>
              <a:spLocks noChangeShapeType="1"/>
            </p:cNvSpPr>
            <p:nvPr/>
          </p:nvSpPr>
          <p:spPr bwMode="auto">
            <a:xfrm>
              <a:off x="352319" y="2954947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21" name="Rectangle 152"/>
            <p:cNvSpPr>
              <a:spLocks noChangeArrowheads="1"/>
            </p:cNvSpPr>
            <p:nvPr/>
          </p:nvSpPr>
          <p:spPr bwMode="auto">
            <a:xfrm>
              <a:off x="86889" y="2887373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50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22" name="Line 153"/>
            <p:cNvSpPr>
              <a:spLocks noChangeShapeType="1"/>
            </p:cNvSpPr>
            <p:nvPr/>
          </p:nvSpPr>
          <p:spPr bwMode="auto">
            <a:xfrm>
              <a:off x="352319" y="2621192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23" name="Rectangle 154"/>
            <p:cNvSpPr>
              <a:spLocks noChangeArrowheads="1"/>
            </p:cNvSpPr>
            <p:nvPr/>
          </p:nvSpPr>
          <p:spPr bwMode="auto">
            <a:xfrm>
              <a:off x="86889" y="2553617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55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24" name="Line 155"/>
            <p:cNvSpPr>
              <a:spLocks noChangeShapeType="1"/>
            </p:cNvSpPr>
            <p:nvPr/>
          </p:nvSpPr>
          <p:spPr bwMode="auto">
            <a:xfrm>
              <a:off x="352319" y="2287436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25" name="Rectangle 156"/>
            <p:cNvSpPr>
              <a:spLocks noChangeArrowheads="1"/>
            </p:cNvSpPr>
            <p:nvPr/>
          </p:nvSpPr>
          <p:spPr bwMode="auto">
            <a:xfrm>
              <a:off x="86889" y="2219861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60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26" name="Line 157"/>
            <p:cNvSpPr>
              <a:spLocks noChangeShapeType="1"/>
            </p:cNvSpPr>
            <p:nvPr/>
          </p:nvSpPr>
          <p:spPr bwMode="auto">
            <a:xfrm>
              <a:off x="352319" y="1953680"/>
              <a:ext cx="194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27" name="Rectangle 158"/>
            <p:cNvSpPr>
              <a:spLocks noChangeArrowheads="1"/>
            </p:cNvSpPr>
            <p:nvPr/>
          </p:nvSpPr>
          <p:spPr bwMode="auto">
            <a:xfrm>
              <a:off x="86889" y="1886105"/>
              <a:ext cx="252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65</a:t>
              </a:r>
              <a:endParaRPr lang="fr-FR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428" name="Rectangle 159"/>
            <p:cNvSpPr>
              <a:spLocks noChangeArrowheads="1"/>
            </p:cNvSpPr>
            <p:nvPr/>
          </p:nvSpPr>
          <p:spPr bwMode="auto">
            <a:xfrm>
              <a:off x="156985" y="1550504"/>
              <a:ext cx="20197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a.u</a:t>
              </a:r>
              <a:r>
                <a:rPr lang="fr-FR" sz="600">
                  <a:solidFill>
                    <a:srgbClr val="000000"/>
                  </a:solidFill>
                </a:rPr>
                <a:t>. </a:t>
              </a:r>
              <a:endParaRPr lang="fr-FR"/>
            </a:p>
          </p:txBody>
        </p:sp>
        <p:sp>
          <p:nvSpPr>
            <p:cNvPr id="48429" name="Freeform 160"/>
            <p:cNvSpPr>
              <a:spLocks/>
            </p:cNvSpPr>
            <p:nvPr/>
          </p:nvSpPr>
          <p:spPr bwMode="auto">
            <a:xfrm>
              <a:off x="393596" y="4271683"/>
              <a:ext cx="2748915" cy="2007108"/>
            </a:xfrm>
            <a:custGeom>
              <a:avLst/>
              <a:gdLst>
                <a:gd name="T0" fmla="*/ 2147483647 w 2405"/>
                <a:gd name="T1" fmla="*/ 2147483647 h 1756"/>
                <a:gd name="T2" fmla="*/ 2147483647 w 2405"/>
                <a:gd name="T3" fmla="*/ 2147483647 h 1756"/>
                <a:gd name="T4" fmla="*/ 2147483647 w 2405"/>
                <a:gd name="T5" fmla="*/ 2147483647 h 1756"/>
                <a:gd name="T6" fmla="*/ 2147483647 w 2405"/>
                <a:gd name="T7" fmla="*/ 2147483647 h 1756"/>
                <a:gd name="T8" fmla="*/ 2147483647 w 2405"/>
                <a:gd name="T9" fmla="*/ 2147483647 h 1756"/>
                <a:gd name="T10" fmla="*/ 2147483647 w 2405"/>
                <a:gd name="T11" fmla="*/ 2147483647 h 1756"/>
                <a:gd name="T12" fmla="*/ 2147483647 w 2405"/>
                <a:gd name="T13" fmla="*/ 2147483647 h 1756"/>
                <a:gd name="T14" fmla="*/ 2147483647 w 2405"/>
                <a:gd name="T15" fmla="*/ 2147483647 h 1756"/>
                <a:gd name="T16" fmla="*/ 2147483647 w 2405"/>
                <a:gd name="T17" fmla="*/ 2147483647 h 1756"/>
                <a:gd name="T18" fmla="*/ 2147483647 w 2405"/>
                <a:gd name="T19" fmla="*/ 2147483647 h 1756"/>
                <a:gd name="T20" fmla="*/ 2147483647 w 2405"/>
                <a:gd name="T21" fmla="*/ 2147483647 h 1756"/>
                <a:gd name="T22" fmla="*/ 2147483647 w 2405"/>
                <a:gd name="T23" fmla="*/ 2147483647 h 1756"/>
                <a:gd name="T24" fmla="*/ 2147483647 w 2405"/>
                <a:gd name="T25" fmla="*/ 2147483647 h 1756"/>
                <a:gd name="T26" fmla="*/ 2147483647 w 2405"/>
                <a:gd name="T27" fmla="*/ 2147483647 h 1756"/>
                <a:gd name="T28" fmla="*/ 2147483647 w 2405"/>
                <a:gd name="T29" fmla="*/ 2147483647 h 1756"/>
                <a:gd name="T30" fmla="*/ 2147483647 w 2405"/>
                <a:gd name="T31" fmla="*/ 2147483647 h 1756"/>
                <a:gd name="T32" fmla="*/ 2147483647 w 2405"/>
                <a:gd name="T33" fmla="*/ 2147483647 h 1756"/>
                <a:gd name="T34" fmla="*/ 2147483647 w 2405"/>
                <a:gd name="T35" fmla="*/ 2147483647 h 1756"/>
                <a:gd name="T36" fmla="*/ 2147483647 w 2405"/>
                <a:gd name="T37" fmla="*/ 2147483647 h 1756"/>
                <a:gd name="T38" fmla="*/ 2147483647 w 2405"/>
                <a:gd name="T39" fmla="*/ 2147483647 h 1756"/>
                <a:gd name="T40" fmla="*/ 2147483647 w 2405"/>
                <a:gd name="T41" fmla="*/ 2147483647 h 1756"/>
                <a:gd name="T42" fmla="*/ 2147483647 w 2405"/>
                <a:gd name="T43" fmla="*/ 2147483647 h 1756"/>
                <a:gd name="T44" fmla="*/ 2147483647 w 2405"/>
                <a:gd name="T45" fmla="*/ 2147483647 h 1756"/>
                <a:gd name="T46" fmla="*/ 2147483647 w 2405"/>
                <a:gd name="T47" fmla="*/ 2147483647 h 1756"/>
                <a:gd name="T48" fmla="*/ 2147483647 w 2405"/>
                <a:gd name="T49" fmla="*/ 2147483647 h 1756"/>
                <a:gd name="T50" fmla="*/ 2147483647 w 2405"/>
                <a:gd name="T51" fmla="*/ 2147483647 h 1756"/>
                <a:gd name="T52" fmla="*/ 2147483647 w 2405"/>
                <a:gd name="T53" fmla="*/ 2147483647 h 1756"/>
                <a:gd name="T54" fmla="*/ 2147483647 w 2405"/>
                <a:gd name="T55" fmla="*/ 2147483647 h 1756"/>
                <a:gd name="T56" fmla="*/ 2147483647 w 2405"/>
                <a:gd name="T57" fmla="*/ 2147483647 h 1756"/>
                <a:gd name="T58" fmla="*/ 2147483647 w 2405"/>
                <a:gd name="T59" fmla="*/ 2147483647 h 1756"/>
                <a:gd name="T60" fmla="*/ 2147483647 w 2405"/>
                <a:gd name="T61" fmla="*/ 2147483647 h 1756"/>
                <a:gd name="T62" fmla="*/ 2147483647 w 2405"/>
                <a:gd name="T63" fmla="*/ 2147483647 h 1756"/>
                <a:gd name="T64" fmla="*/ 2147483647 w 2405"/>
                <a:gd name="T65" fmla="*/ 2147483647 h 1756"/>
                <a:gd name="T66" fmla="*/ 2147483647 w 2405"/>
                <a:gd name="T67" fmla="*/ 2147483647 h 1756"/>
                <a:gd name="T68" fmla="*/ 2147483647 w 2405"/>
                <a:gd name="T69" fmla="*/ 2147483647 h 1756"/>
                <a:gd name="T70" fmla="*/ 2147483647 w 2405"/>
                <a:gd name="T71" fmla="*/ 2147483647 h 1756"/>
                <a:gd name="T72" fmla="*/ 2147483647 w 2405"/>
                <a:gd name="T73" fmla="*/ 2147483647 h 1756"/>
                <a:gd name="T74" fmla="*/ 2147483647 w 2405"/>
                <a:gd name="T75" fmla="*/ 2147483647 h 1756"/>
                <a:gd name="T76" fmla="*/ 2147483647 w 2405"/>
                <a:gd name="T77" fmla="*/ 2147483647 h 1756"/>
                <a:gd name="T78" fmla="*/ 2147483647 w 2405"/>
                <a:gd name="T79" fmla="*/ 2147483647 h 1756"/>
                <a:gd name="T80" fmla="*/ 2147483647 w 2405"/>
                <a:gd name="T81" fmla="*/ 2147483647 h 1756"/>
                <a:gd name="T82" fmla="*/ 2147483647 w 2405"/>
                <a:gd name="T83" fmla="*/ 2147483647 h 1756"/>
                <a:gd name="T84" fmla="*/ 2147483647 w 2405"/>
                <a:gd name="T85" fmla="*/ 2147483647 h 1756"/>
                <a:gd name="T86" fmla="*/ 2147483647 w 2405"/>
                <a:gd name="T87" fmla="*/ 2147483647 h 1756"/>
                <a:gd name="T88" fmla="*/ 2147483647 w 2405"/>
                <a:gd name="T89" fmla="*/ 2147483647 h 1756"/>
                <a:gd name="T90" fmla="*/ 2147483647 w 2405"/>
                <a:gd name="T91" fmla="*/ 2147483647 h 1756"/>
                <a:gd name="T92" fmla="*/ 2147483647 w 2405"/>
                <a:gd name="T93" fmla="*/ 2147483647 h 1756"/>
                <a:gd name="T94" fmla="*/ 2147483647 w 2405"/>
                <a:gd name="T95" fmla="*/ 2147483647 h 1756"/>
                <a:gd name="T96" fmla="*/ 2147483647 w 2405"/>
                <a:gd name="T97" fmla="*/ 2147483647 h 1756"/>
                <a:gd name="T98" fmla="*/ 2147483647 w 2405"/>
                <a:gd name="T99" fmla="*/ 2147483647 h 1756"/>
                <a:gd name="T100" fmla="*/ 2147483647 w 2405"/>
                <a:gd name="T101" fmla="*/ 2147483647 h 1756"/>
                <a:gd name="T102" fmla="*/ 2147483647 w 2405"/>
                <a:gd name="T103" fmla="*/ 2147483647 h 1756"/>
                <a:gd name="T104" fmla="*/ 2147483647 w 2405"/>
                <a:gd name="T105" fmla="*/ 2147483647 h 1756"/>
                <a:gd name="T106" fmla="*/ 2147483647 w 2405"/>
                <a:gd name="T107" fmla="*/ 2147483647 h 1756"/>
                <a:gd name="T108" fmla="*/ 2147483647 w 2405"/>
                <a:gd name="T109" fmla="*/ 2147483647 h 1756"/>
                <a:gd name="T110" fmla="*/ 2147483647 w 2405"/>
                <a:gd name="T111" fmla="*/ 2147483647 h 1756"/>
                <a:gd name="T112" fmla="*/ 2147483647 w 2405"/>
                <a:gd name="T113" fmla="*/ 2147483647 h 1756"/>
                <a:gd name="T114" fmla="*/ 2147483647 w 2405"/>
                <a:gd name="T115" fmla="*/ 2147483647 h 1756"/>
                <a:gd name="T116" fmla="*/ 2147483647 w 2405"/>
                <a:gd name="T117" fmla="*/ 2147483647 h 1756"/>
                <a:gd name="T118" fmla="*/ 2147483647 w 2405"/>
                <a:gd name="T119" fmla="*/ 2147483647 h 1756"/>
                <a:gd name="T120" fmla="*/ 2147483647 w 2405"/>
                <a:gd name="T121" fmla="*/ 2147483647 h 1756"/>
                <a:gd name="T122" fmla="*/ 2147483647 w 2405"/>
                <a:gd name="T123" fmla="*/ 2147483647 h 1756"/>
                <a:gd name="T124" fmla="*/ 2147483647 w 2405"/>
                <a:gd name="T125" fmla="*/ 2147483647 h 17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5"/>
                <a:gd name="T190" fmla="*/ 0 h 1756"/>
                <a:gd name="T191" fmla="*/ 2405 w 2405"/>
                <a:gd name="T192" fmla="*/ 1756 h 17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5" h="1756">
                  <a:moveTo>
                    <a:pt x="0" y="1756"/>
                  </a:moveTo>
                  <a:lnTo>
                    <a:pt x="0" y="1755"/>
                  </a:lnTo>
                  <a:lnTo>
                    <a:pt x="4" y="1755"/>
                  </a:lnTo>
                  <a:lnTo>
                    <a:pt x="9" y="1755"/>
                  </a:lnTo>
                  <a:lnTo>
                    <a:pt x="14" y="1755"/>
                  </a:lnTo>
                  <a:lnTo>
                    <a:pt x="14" y="1753"/>
                  </a:lnTo>
                  <a:lnTo>
                    <a:pt x="18" y="1754"/>
                  </a:lnTo>
                  <a:lnTo>
                    <a:pt x="23" y="1754"/>
                  </a:lnTo>
                  <a:lnTo>
                    <a:pt x="23" y="1752"/>
                  </a:lnTo>
                  <a:lnTo>
                    <a:pt x="28" y="1752"/>
                  </a:lnTo>
                  <a:lnTo>
                    <a:pt x="33" y="1752"/>
                  </a:lnTo>
                  <a:lnTo>
                    <a:pt x="38" y="1752"/>
                  </a:lnTo>
                  <a:lnTo>
                    <a:pt x="43" y="1752"/>
                  </a:lnTo>
                  <a:lnTo>
                    <a:pt x="43" y="1751"/>
                  </a:lnTo>
                  <a:lnTo>
                    <a:pt x="47" y="1751"/>
                  </a:lnTo>
                  <a:lnTo>
                    <a:pt x="52" y="1751"/>
                  </a:lnTo>
                  <a:lnTo>
                    <a:pt x="57" y="1751"/>
                  </a:lnTo>
                  <a:lnTo>
                    <a:pt x="61" y="1751"/>
                  </a:lnTo>
                  <a:lnTo>
                    <a:pt x="66" y="1751"/>
                  </a:lnTo>
                  <a:lnTo>
                    <a:pt x="71" y="1751"/>
                  </a:lnTo>
                  <a:lnTo>
                    <a:pt x="75" y="1751"/>
                  </a:lnTo>
                  <a:lnTo>
                    <a:pt x="80" y="1751"/>
                  </a:lnTo>
                  <a:lnTo>
                    <a:pt x="85" y="1751"/>
                  </a:lnTo>
                  <a:lnTo>
                    <a:pt x="85" y="1750"/>
                  </a:lnTo>
                  <a:lnTo>
                    <a:pt x="89" y="1751"/>
                  </a:lnTo>
                  <a:lnTo>
                    <a:pt x="94" y="1751"/>
                  </a:lnTo>
                  <a:lnTo>
                    <a:pt x="94" y="1750"/>
                  </a:lnTo>
                  <a:lnTo>
                    <a:pt x="99" y="1750"/>
                  </a:lnTo>
                  <a:lnTo>
                    <a:pt x="104" y="1750"/>
                  </a:lnTo>
                  <a:lnTo>
                    <a:pt x="108" y="1750"/>
                  </a:lnTo>
                  <a:lnTo>
                    <a:pt x="113" y="1750"/>
                  </a:lnTo>
                  <a:lnTo>
                    <a:pt x="117" y="1750"/>
                  </a:lnTo>
                  <a:lnTo>
                    <a:pt x="122" y="1750"/>
                  </a:lnTo>
                  <a:lnTo>
                    <a:pt x="127" y="1750"/>
                  </a:lnTo>
                  <a:lnTo>
                    <a:pt x="131" y="1750"/>
                  </a:lnTo>
                  <a:lnTo>
                    <a:pt x="136" y="1750"/>
                  </a:lnTo>
                  <a:lnTo>
                    <a:pt x="141" y="1750"/>
                  </a:lnTo>
                  <a:lnTo>
                    <a:pt x="146" y="1750"/>
                  </a:lnTo>
                  <a:lnTo>
                    <a:pt x="151" y="1750"/>
                  </a:lnTo>
                  <a:lnTo>
                    <a:pt x="155" y="1750"/>
                  </a:lnTo>
                  <a:lnTo>
                    <a:pt x="160" y="1750"/>
                  </a:lnTo>
                  <a:lnTo>
                    <a:pt x="165" y="1750"/>
                  </a:lnTo>
                  <a:lnTo>
                    <a:pt x="170" y="1750"/>
                  </a:lnTo>
                  <a:lnTo>
                    <a:pt x="175" y="1750"/>
                  </a:lnTo>
                  <a:lnTo>
                    <a:pt x="179" y="1750"/>
                  </a:lnTo>
                  <a:lnTo>
                    <a:pt x="184" y="1750"/>
                  </a:lnTo>
                  <a:lnTo>
                    <a:pt x="188" y="1750"/>
                  </a:lnTo>
                  <a:lnTo>
                    <a:pt x="193" y="1750"/>
                  </a:lnTo>
                  <a:lnTo>
                    <a:pt x="198" y="1750"/>
                  </a:lnTo>
                  <a:lnTo>
                    <a:pt x="202" y="1750"/>
                  </a:lnTo>
                  <a:lnTo>
                    <a:pt x="207" y="1750"/>
                  </a:lnTo>
                  <a:lnTo>
                    <a:pt x="212" y="1750"/>
                  </a:lnTo>
                  <a:lnTo>
                    <a:pt x="212" y="1749"/>
                  </a:lnTo>
                  <a:lnTo>
                    <a:pt x="216" y="1749"/>
                  </a:lnTo>
                  <a:lnTo>
                    <a:pt x="216" y="1740"/>
                  </a:lnTo>
                  <a:lnTo>
                    <a:pt x="216" y="1745"/>
                  </a:lnTo>
                  <a:lnTo>
                    <a:pt x="221" y="1750"/>
                  </a:lnTo>
                  <a:lnTo>
                    <a:pt x="226" y="1750"/>
                  </a:lnTo>
                  <a:lnTo>
                    <a:pt x="231" y="1750"/>
                  </a:lnTo>
                  <a:lnTo>
                    <a:pt x="235" y="1750"/>
                  </a:lnTo>
                  <a:lnTo>
                    <a:pt x="240" y="1750"/>
                  </a:lnTo>
                  <a:lnTo>
                    <a:pt x="244" y="1750"/>
                  </a:lnTo>
                  <a:lnTo>
                    <a:pt x="249" y="1750"/>
                  </a:lnTo>
                  <a:lnTo>
                    <a:pt x="254" y="1750"/>
                  </a:lnTo>
                  <a:lnTo>
                    <a:pt x="259" y="1750"/>
                  </a:lnTo>
                  <a:lnTo>
                    <a:pt x="263" y="1750"/>
                  </a:lnTo>
                  <a:lnTo>
                    <a:pt x="268" y="1750"/>
                  </a:lnTo>
                  <a:lnTo>
                    <a:pt x="273" y="1750"/>
                  </a:lnTo>
                  <a:lnTo>
                    <a:pt x="278" y="1750"/>
                  </a:lnTo>
                  <a:lnTo>
                    <a:pt x="283" y="1750"/>
                  </a:lnTo>
                  <a:lnTo>
                    <a:pt x="287" y="1750"/>
                  </a:lnTo>
                  <a:lnTo>
                    <a:pt x="292" y="1750"/>
                  </a:lnTo>
                  <a:lnTo>
                    <a:pt x="297" y="1750"/>
                  </a:lnTo>
                  <a:lnTo>
                    <a:pt x="301" y="1750"/>
                  </a:lnTo>
                  <a:lnTo>
                    <a:pt x="306" y="1750"/>
                  </a:lnTo>
                  <a:lnTo>
                    <a:pt x="311" y="1750"/>
                  </a:lnTo>
                  <a:lnTo>
                    <a:pt x="315" y="1750"/>
                  </a:lnTo>
                  <a:lnTo>
                    <a:pt x="320" y="1750"/>
                  </a:lnTo>
                  <a:lnTo>
                    <a:pt x="320" y="1748"/>
                  </a:lnTo>
                  <a:lnTo>
                    <a:pt x="320" y="1750"/>
                  </a:lnTo>
                  <a:lnTo>
                    <a:pt x="325" y="1750"/>
                  </a:lnTo>
                  <a:lnTo>
                    <a:pt x="329" y="1750"/>
                  </a:lnTo>
                  <a:lnTo>
                    <a:pt x="334" y="1750"/>
                  </a:lnTo>
                  <a:lnTo>
                    <a:pt x="339" y="1750"/>
                  </a:lnTo>
                  <a:lnTo>
                    <a:pt x="343" y="1750"/>
                  </a:lnTo>
                  <a:lnTo>
                    <a:pt x="348" y="1750"/>
                  </a:lnTo>
                  <a:lnTo>
                    <a:pt x="353" y="1750"/>
                  </a:lnTo>
                  <a:lnTo>
                    <a:pt x="358" y="1750"/>
                  </a:lnTo>
                  <a:lnTo>
                    <a:pt x="362" y="1750"/>
                  </a:lnTo>
                  <a:lnTo>
                    <a:pt x="367" y="1750"/>
                  </a:lnTo>
                  <a:lnTo>
                    <a:pt x="371" y="1750"/>
                  </a:lnTo>
                  <a:lnTo>
                    <a:pt x="376" y="1750"/>
                  </a:lnTo>
                  <a:lnTo>
                    <a:pt x="381" y="1750"/>
                  </a:lnTo>
                  <a:lnTo>
                    <a:pt x="386" y="1750"/>
                  </a:lnTo>
                  <a:lnTo>
                    <a:pt x="391" y="1750"/>
                  </a:lnTo>
                  <a:lnTo>
                    <a:pt x="395" y="1750"/>
                  </a:lnTo>
                  <a:lnTo>
                    <a:pt x="400" y="1750"/>
                  </a:lnTo>
                  <a:lnTo>
                    <a:pt x="400" y="1749"/>
                  </a:lnTo>
                  <a:lnTo>
                    <a:pt x="400" y="1750"/>
                  </a:lnTo>
                  <a:lnTo>
                    <a:pt x="405" y="1750"/>
                  </a:lnTo>
                  <a:lnTo>
                    <a:pt x="410" y="1750"/>
                  </a:lnTo>
                  <a:lnTo>
                    <a:pt x="415" y="1750"/>
                  </a:lnTo>
                  <a:lnTo>
                    <a:pt x="419" y="1750"/>
                  </a:lnTo>
                  <a:lnTo>
                    <a:pt x="419" y="1749"/>
                  </a:lnTo>
                  <a:lnTo>
                    <a:pt x="424" y="1750"/>
                  </a:lnTo>
                  <a:lnTo>
                    <a:pt x="428" y="1750"/>
                  </a:lnTo>
                  <a:lnTo>
                    <a:pt x="433" y="1750"/>
                  </a:lnTo>
                  <a:lnTo>
                    <a:pt x="438" y="1750"/>
                  </a:lnTo>
                  <a:lnTo>
                    <a:pt x="442" y="1750"/>
                  </a:lnTo>
                  <a:lnTo>
                    <a:pt x="447" y="1750"/>
                  </a:lnTo>
                  <a:lnTo>
                    <a:pt x="452" y="1750"/>
                  </a:lnTo>
                  <a:lnTo>
                    <a:pt x="456" y="1750"/>
                  </a:lnTo>
                  <a:lnTo>
                    <a:pt x="461" y="1750"/>
                  </a:lnTo>
                  <a:lnTo>
                    <a:pt x="466" y="1750"/>
                  </a:lnTo>
                  <a:lnTo>
                    <a:pt x="471" y="1750"/>
                  </a:lnTo>
                  <a:lnTo>
                    <a:pt x="475" y="1750"/>
                  </a:lnTo>
                  <a:lnTo>
                    <a:pt x="480" y="1750"/>
                  </a:lnTo>
                  <a:lnTo>
                    <a:pt x="484" y="1750"/>
                  </a:lnTo>
                  <a:lnTo>
                    <a:pt x="484" y="1749"/>
                  </a:lnTo>
                  <a:lnTo>
                    <a:pt x="489" y="1749"/>
                  </a:lnTo>
                  <a:lnTo>
                    <a:pt x="489" y="1746"/>
                  </a:lnTo>
                  <a:lnTo>
                    <a:pt x="494" y="1750"/>
                  </a:lnTo>
                  <a:lnTo>
                    <a:pt x="499" y="1750"/>
                  </a:lnTo>
                  <a:lnTo>
                    <a:pt x="499" y="1749"/>
                  </a:lnTo>
                  <a:lnTo>
                    <a:pt x="499" y="1750"/>
                  </a:lnTo>
                  <a:lnTo>
                    <a:pt x="504" y="1750"/>
                  </a:lnTo>
                  <a:lnTo>
                    <a:pt x="508" y="1750"/>
                  </a:lnTo>
                  <a:lnTo>
                    <a:pt x="513" y="1750"/>
                  </a:lnTo>
                  <a:lnTo>
                    <a:pt x="513" y="1749"/>
                  </a:lnTo>
                  <a:lnTo>
                    <a:pt x="518" y="1749"/>
                  </a:lnTo>
                  <a:lnTo>
                    <a:pt x="518" y="1747"/>
                  </a:lnTo>
                  <a:lnTo>
                    <a:pt x="523" y="1747"/>
                  </a:lnTo>
                  <a:lnTo>
                    <a:pt x="523" y="1740"/>
                  </a:lnTo>
                  <a:lnTo>
                    <a:pt x="523" y="1746"/>
                  </a:lnTo>
                  <a:lnTo>
                    <a:pt x="527" y="1750"/>
                  </a:lnTo>
                  <a:lnTo>
                    <a:pt x="532" y="1750"/>
                  </a:lnTo>
                  <a:lnTo>
                    <a:pt x="532" y="1749"/>
                  </a:lnTo>
                  <a:lnTo>
                    <a:pt x="537" y="1750"/>
                  </a:lnTo>
                  <a:lnTo>
                    <a:pt x="542" y="1750"/>
                  </a:lnTo>
                  <a:lnTo>
                    <a:pt x="542" y="1749"/>
                  </a:lnTo>
                  <a:lnTo>
                    <a:pt x="546" y="1750"/>
                  </a:lnTo>
                  <a:lnTo>
                    <a:pt x="551" y="1750"/>
                  </a:lnTo>
                  <a:lnTo>
                    <a:pt x="551" y="1749"/>
                  </a:lnTo>
                  <a:lnTo>
                    <a:pt x="555" y="1749"/>
                  </a:lnTo>
                  <a:lnTo>
                    <a:pt x="555" y="1748"/>
                  </a:lnTo>
                  <a:lnTo>
                    <a:pt x="555" y="1749"/>
                  </a:lnTo>
                  <a:lnTo>
                    <a:pt x="560" y="1749"/>
                  </a:lnTo>
                  <a:lnTo>
                    <a:pt x="565" y="1749"/>
                  </a:lnTo>
                  <a:lnTo>
                    <a:pt x="569" y="1749"/>
                  </a:lnTo>
                  <a:lnTo>
                    <a:pt x="574" y="1749"/>
                  </a:lnTo>
                  <a:lnTo>
                    <a:pt x="579" y="1749"/>
                  </a:lnTo>
                  <a:lnTo>
                    <a:pt x="583" y="1749"/>
                  </a:lnTo>
                  <a:lnTo>
                    <a:pt x="588" y="1749"/>
                  </a:lnTo>
                  <a:lnTo>
                    <a:pt x="588" y="1745"/>
                  </a:lnTo>
                  <a:lnTo>
                    <a:pt x="588" y="1748"/>
                  </a:lnTo>
                  <a:lnTo>
                    <a:pt x="593" y="1749"/>
                  </a:lnTo>
                  <a:lnTo>
                    <a:pt x="598" y="1749"/>
                  </a:lnTo>
                  <a:lnTo>
                    <a:pt x="602" y="1749"/>
                  </a:lnTo>
                  <a:lnTo>
                    <a:pt x="607" y="1749"/>
                  </a:lnTo>
                  <a:lnTo>
                    <a:pt x="612" y="1749"/>
                  </a:lnTo>
                  <a:lnTo>
                    <a:pt x="616" y="1749"/>
                  </a:lnTo>
                  <a:lnTo>
                    <a:pt x="616" y="1747"/>
                  </a:lnTo>
                  <a:lnTo>
                    <a:pt x="616" y="1748"/>
                  </a:lnTo>
                  <a:lnTo>
                    <a:pt x="621" y="1749"/>
                  </a:lnTo>
                  <a:lnTo>
                    <a:pt x="626" y="1749"/>
                  </a:lnTo>
                  <a:lnTo>
                    <a:pt x="626" y="1747"/>
                  </a:lnTo>
                  <a:lnTo>
                    <a:pt x="626" y="1749"/>
                  </a:lnTo>
                  <a:lnTo>
                    <a:pt x="631" y="1749"/>
                  </a:lnTo>
                  <a:lnTo>
                    <a:pt x="636" y="1749"/>
                  </a:lnTo>
                  <a:lnTo>
                    <a:pt x="640" y="1749"/>
                  </a:lnTo>
                  <a:lnTo>
                    <a:pt x="645" y="1749"/>
                  </a:lnTo>
                  <a:lnTo>
                    <a:pt x="650" y="1749"/>
                  </a:lnTo>
                  <a:lnTo>
                    <a:pt x="650" y="1748"/>
                  </a:lnTo>
                  <a:lnTo>
                    <a:pt x="655" y="1748"/>
                  </a:lnTo>
                  <a:lnTo>
                    <a:pt x="659" y="1749"/>
                  </a:lnTo>
                  <a:lnTo>
                    <a:pt x="664" y="1749"/>
                  </a:lnTo>
                  <a:lnTo>
                    <a:pt x="668" y="1749"/>
                  </a:lnTo>
                  <a:lnTo>
                    <a:pt x="673" y="1749"/>
                  </a:lnTo>
                  <a:lnTo>
                    <a:pt x="678" y="1749"/>
                  </a:lnTo>
                  <a:lnTo>
                    <a:pt x="682" y="1749"/>
                  </a:lnTo>
                  <a:lnTo>
                    <a:pt x="687" y="1749"/>
                  </a:lnTo>
                  <a:lnTo>
                    <a:pt x="687" y="1748"/>
                  </a:lnTo>
                  <a:lnTo>
                    <a:pt x="692" y="1749"/>
                  </a:lnTo>
                  <a:lnTo>
                    <a:pt x="696" y="1749"/>
                  </a:lnTo>
                  <a:lnTo>
                    <a:pt x="696" y="1748"/>
                  </a:lnTo>
                  <a:lnTo>
                    <a:pt x="701" y="1748"/>
                  </a:lnTo>
                  <a:lnTo>
                    <a:pt x="701" y="1747"/>
                  </a:lnTo>
                  <a:lnTo>
                    <a:pt x="701" y="1748"/>
                  </a:lnTo>
                  <a:lnTo>
                    <a:pt x="706" y="1749"/>
                  </a:lnTo>
                  <a:lnTo>
                    <a:pt x="710" y="1749"/>
                  </a:lnTo>
                  <a:lnTo>
                    <a:pt x="710" y="1748"/>
                  </a:lnTo>
                  <a:lnTo>
                    <a:pt x="715" y="1749"/>
                  </a:lnTo>
                  <a:lnTo>
                    <a:pt x="720" y="1749"/>
                  </a:lnTo>
                  <a:lnTo>
                    <a:pt x="720" y="1748"/>
                  </a:lnTo>
                  <a:lnTo>
                    <a:pt x="725" y="1748"/>
                  </a:lnTo>
                  <a:lnTo>
                    <a:pt x="729" y="1749"/>
                  </a:lnTo>
                  <a:lnTo>
                    <a:pt x="734" y="1749"/>
                  </a:lnTo>
                  <a:lnTo>
                    <a:pt x="739" y="1749"/>
                  </a:lnTo>
                  <a:lnTo>
                    <a:pt x="744" y="1749"/>
                  </a:lnTo>
                  <a:lnTo>
                    <a:pt x="748" y="1749"/>
                  </a:lnTo>
                  <a:lnTo>
                    <a:pt x="748" y="1748"/>
                  </a:lnTo>
                  <a:lnTo>
                    <a:pt x="753" y="1749"/>
                  </a:lnTo>
                  <a:lnTo>
                    <a:pt x="758" y="1749"/>
                  </a:lnTo>
                  <a:lnTo>
                    <a:pt x="758" y="1738"/>
                  </a:lnTo>
                  <a:lnTo>
                    <a:pt x="763" y="1738"/>
                  </a:lnTo>
                  <a:lnTo>
                    <a:pt x="763" y="1722"/>
                  </a:lnTo>
                  <a:lnTo>
                    <a:pt x="767" y="1722"/>
                  </a:lnTo>
                  <a:lnTo>
                    <a:pt x="767" y="1709"/>
                  </a:lnTo>
                  <a:lnTo>
                    <a:pt x="767" y="1710"/>
                  </a:lnTo>
                  <a:lnTo>
                    <a:pt x="772" y="1748"/>
                  </a:lnTo>
                  <a:lnTo>
                    <a:pt x="777" y="1748"/>
                  </a:lnTo>
                  <a:lnTo>
                    <a:pt x="777" y="1738"/>
                  </a:lnTo>
                  <a:lnTo>
                    <a:pt x="777" y="1740"/>
                  </a:lnTo>
                  <a:lnTo>
                    <a:pt x="782" y="1748"/>
                  </a:lnTo>
                  <a:lnTo>
                    <a:pt x="786" y="1748"/>
                  </a:lnTo>
                  <a:lnTo>
                    <a:pt x="791" y="1748"/>
                  </a:lnTo>
                  <a:lnTo>
                    <a:pt x="795" y="1748"/>
                  </a:lnTo>
                  <a:lnTo>
                    <a:pt x="800" y="1748"/>
                  </a:lnTo>
                  <a:lnTo>
                    <a:pt x="800" y="1745"/>
                  </a:lnTo>
                  <a:lnTo>
                    <a:pt x="800" y="1748"/>
                  </a:lnTo>
                  <a:lnTo>
                    <a:pt x="805" y="1748"/>
                  </a:lnTo>
                  <a:lnTo>
                    <a:pt x="809" y="1748"/>
                  </a:lnTo>
                  <a:lnTo>
                    <a:pt x="814" y="1748"/>
                  </a:lnTo>
                  <a:lnTo>
                    <a:pt x="814" y="1745"/>
                  </a:lnTo>
                  <a:lnTo>
                    <a:pt x="819" y="1745"/>
                  </a:lnTo>
                  <a:lnTo>
                    <a:pt x="819" y="1700"/>
                  </a:lnTo>
                  <a:lnTo>
                    <a:pt x="823" y="1700"/>
                  </a:lnTo>
                  <a:lnTo>
                    <a:pt x="823" y="371"/>
                  </a:lnTo>
                  <a:lnTo>
                    <a:pt x="828" y="371"/>
                  </a:lnTo>
                  <a:lnTo>
                    <a:pt x="828" y="0"/>
                  </a:lnTo>
                  <a:lnTo>
                    <a:pt x="828" y="954"/>
                  </a:lnTo>
                  <a:lnTo>
                    <a:pt x="833" y="1748"/>
                  </a:lnTo>
                  <a:lnTo>
                    <a:pt x="838" y="1748"/>
                  </a:lnTo>
                  <a:lnTo>
                    <a:pt x="838" y="1104"/>
                  </a:lnTo>
                  <a:lnTo>
                    <a:pt x="838" y="1448"/>
                  </a:lnTo>
                  <a:lnTo>
                    <a:pt x="842" y="1748"/>
                  </a:lnTo>
                  <a:lnTo>
                    <a:pt x="847" y="1748"/>
                  </a:lnTo>
                  <a:lnTo>
                    <a:pt x="847" y="1630"/>
                  </a:lnTo>
                  <a:lnTo>
                    <a:pt x="847" y="1741"/>
                  </a:lnTo>
                  <a:lnTo>
                    <a:pt x="852" y="1748"/>
                  </a:lnTo>
                  <a:lnTo>
                    <a:pt x="856" y="1748"/>
                  </a:lnTo>
                  <a:lnTo>
                    <a:pt x="861" y="1748"/>
                  </a:lnTo>
                  <a:lnTo>
                    <a:pt x="866" y="1748"/>
                  </a:lnTo>
                  <a:lnTo>
                    <a:pt x="866" y="1744"/>
                  </a:lnTo>
                  <a:lnTo>
                    <a:pt x="871" y="1748"/>
                  </a:lnTo>
                  <a:lnTo>
                    <a:pt x="876" y="1748"/>
                  </a:lnTo>
                  <a:lnTo>
                    <a:pt x="876" y="1733"/>
                  </a:lnTo>
                  <a:lnTo>
                    <a:pt x="880" y="1733"/>
                  </a:lnTo>
                  <a:lnTo>
                    <a:pt x="880" y="1711"/>
                  </a:lnTo>
                  <a:lnTo>
                    <a:pt x="885" y="1711"/>
                  </a:lnTo>
                  <a:lnTo>
                    <a:pt x="885" y="1700"/>
                  </a:lnTo>
                  <a:lnTo>
                    <a:pt x="885" y="1729"/>
                  </a:lnTo>
                  <a:lnTo>
                    <a:pt x="890" y="1748"/>
                  </a:lnTo>
                  <a:lnTo>
                    <a:pt x="894" y="1748"/>
                  </a:lnTo>
                  <a:lnTo>
                    <a:pt x="894" y="1742"/>
                  </a:lnTo>
                  <a:lnTo>
                    <a:pt x="894" y="1746"/>
                  </a:lnTo>
                  <a:lnTo>
                    <a:pt x="899" y="1748"/>
                  </a:lnTo>
                  <a:lnTo>
                    <a:pt x="904" y="1748"/>
                  </a:lnTo>
                  <a:lnTo>
                    <a:pt x="909" y="1748"/>
                  </a:lnTo>
                  <a:lnTo>
                    <a:pt x="913" y="1748"/>
                  </a:lnTo>
                  <a:lnTo>
                    <a:pt x="913" y="1747"/>
                  </a:lnTo>
                  <a:lnTo>
                    <a:pt x="918" y="1748"/>
                  </a:lnTo>
                  <a:lnTo>
                    <a:pt x="922" y="1748"/>
                  </a:lnTo>
                  <a:lnTo>
                    <a:pt x="922" y="1745"/>
                  </a:lnTo>
                  <a:lnTo>
                    <a:pt x="922" y="1746"/>
                  </a:lnTo>
                  <a:lnTo>
                    <a:pt x="927" y="1748"/>
                  </a:lnTo>
                  <a:lnTo>
                    <a:pt x="932" y="1748"/>
                  </a:lnTo>
                  <a:lnTo>
                    <a:pt x="932" y="1690"/>
                  </a:lnTo>
                  <a:lnTo>
                    <a:pt x="932" y="1740"/>
                  </a:lnTo>
                  <a:lnTo>
                    <a:pt x="936" y="1748"/>
                  </a:lnTo>
                  <a:lnTo>
                    <a:pt x="941" y="1748"/>
                  </a:lnTo>
                  <a:lnTo>
                    <a:pt x="941" y="1744"/>
                  </a:lnTo>
                  <a:lnTo>
                    <a:pt x="941" y="1748"/>
                  </a:lnTo>
                  <a:lnTo>
                    <a:pt x="946" y="1748"/>
                  </a:lnTo>
                  <a:lnTo>
                    <a:pt x="950" y="1748"/>
                  </a:lnTo>
                  <a:lnTo>
                    <a:pt x="955" y="1748"/>
                  </a:lnTo>
                  <a:lnTo>
                    <a:pt x="960" y="1748"/>
                  </a:lnTo>
                  <a:lnTo>
                    <a:pt x="960" y="1741"/>
                  </a:lnTo>
                  <a:lnTo>
                    <a:pt x="960" y="1748"/>
                  </a:lnTo>
                  <a:lnTo>
                    <a:pt x="965" y="1748"/>
                  </a:lnTo>
                  <a:lnTo>
                    <a:pt x="969" y="1748"/>
                  </a:lnTo>
                  <a:lnTo>
                    <a:pt x="974" y="1748"/>
                  </a:lnTo>
                  <a:lnTo>
                    <a:pt x="974" y="1745"/>
                  </a:lnTo>
                  <a:lnTo>
                    <a:pt x="974" y="1746"/>
                  </a:lnTo>
                  <a:lnTo>
                    <a:pt x="979" y="1748"/>
                  </a:lnTo>
                  <a:lnTo>
                    <a:pt x="984" y="1748"/>
                  </a:lnTo>
                  <a:lnTo>
                    <a:pt x="984" y="1739"/>
                  </a:lnTo>
                  <a:lnTo>
                    <a:pt x="984" y="1747"/>
                  </a:lnTo>
                  <a:lnTo>
                    <a:pt x="989" y="1748"/>
                  </a:lnTo>
                  <a:lnTo>
                    <a:pt x="993" y="1748"/>
                  </a:lnTo>
                  <a:lnTo>
                    <a:pt x="993" y="1747"/>
                  </a:lnTo>
                  <a:lnTo>
                    <a:pt x="993" y="1748"/>
                  </a:lnTo>
                  <a:lnTo>
                    <a:pt x="998" y="1748"/>
                  </a:lnTo>
                  <a:lnTo>
                    <a:pt x="1003" y="1748"/>
                  </a:lnTo>
                  <a:lnTo>
                    <a:pt x="1007" y="1748"/>
                  </a:lnTo>
                  <a:lnTo>
                    <a:pt x="1012" y="1748"/>
                  </a:lnTo>
                  <a:lnTo>
                    <a:pt x="1017" y="1748"/>
                  </a:lnTo>
                  <a:lnTo>
                    <a:pt x="1022" y="1748"/>
                  </a:lnTo>
                  <a:lnTo>
                    <a:pt x="1026" y="1748"/>
                  </a:lnTo>
                  <a:lnTo>
                    <a:pt x="1026" y="1747"/>
                  </a:lnTo>
                  <a:lnTo>
                    <a:pt x="1031" y="1747"/>
                  </a:lnTo>
                  <a:lnTo>
                    <a:pt x="1031" y="1745"/>
                  </a:lnTo>
                  <a:lnTo>
                    <a:pt x="1031" y="1747"/>
                  </a:lnTo>
                  <a:lnTo>
                    <a:pt x="1035" y="1748"/>
                  </a:lnTo>
                  <a:lnTo>
                    <a:pt x="1040" y="1748"/>
                  </a:lnTo>
                  <a:lnTo>
                    <a:pt x="1045" y="1748"/>
                  </a:lnTo>
                  <a:lnTo>
                    <a:pt x="1049" y="1748"/>
                  </a:lnTo>
                  <a:lnTo>
                    <a:pt x="1054" y="1748"/>
                  </a:lnTo>
                  <a:lnTo>
                    <a:pt x="1059" y="1748"/>
                  </a:lnTo>
                  <a:lnTo>
                    <a:pt x="1063" y="1748"/>
                  </a:lnTo>
                  <a:lnTo>
                    <a:pt x="1068" y="1748"/>
                  </a:lnTo>
                  <a:lnTo>
                    <a:pt x="1073" y="1748"/>
                  </a:lnTo>
                  <a:lnTo>
                    <a:pt x="1077" y="1748"/>
                  </a:lnTo>
                  <a:lnTo>
                    <a:pt x="1077" y="1730"/>
                  </a:lnTo>
                  <a:lnTo>
                    <a:pt x="1082" y="1748"/>
                  </a:lnTo>
                  <a:lnTo>
                    <a:pt x="1087" y="1748"/>
                  </a:lnTo>
                  <a:lnTo>
                    <a:pt x="1087" y="1747"/>
                  </a:lnTo>
                  <a:lnTo>
                    <a:pt x="1087" y="1748"/>
                  </a:lnTo>
                  <a:lnTo>
                    <a:pt x="1092" y="1748"/>
                  </a:lnTo>
                  <a:lnTo>
                    <a:pt x="1097" y="1748"/>
                  </a:lnTo>
                  <a:lnTo>
                    <a:pt x="1101" y="1748"/>
                  </a:lnTo>
                  <a:lnTo>
                    <a:pt x="1101" y="1747"/>
                  </a:lnTo>
                  <a:lnTo>
                    <a:pt x="1106" y="1748"/>
                  </a:lnTo>
                  <a:lnTo>
                    <a:pt x="1111" y="1748"/>
                  </a:lnTo>
                  <a:lnTo>
                    <a:pt x="1116" y="1748"/>
                  </a:lnTo>
                  <a:lnTo>
                    <a:pt x="1120" y="1748"/>
                  </a:lnTo>
                  <a:lnTo>
                    <a:pt x="1120" y="1747"/>
                  </a:lnTo>
                  <a:lnTo>
                    <a:pt x="1125" y="1747"/>
                  </a:lnTo>
                  <a:lnTo>
                    <a:pt x="1125" y="1738"/>
                  </a:lnTo>
                  <a:lnTo>
                    <a:pt x="1125" y="1744"/>
                  </a:lnTo>
                  <a:lnTo>
                    <a:pt x="1130" y="1748"/>
                  </a:lnTo>
                  <a:lnTo>
                    <a:pt x="1134" y="1748"/>
                  </a:lnTo>
                  <a:lnTo>
                    <a:pt x="1134" y="1737"/>
                  </a:lnTo>
                  <a:lnTo>
                    <a:pt x="1134" y="1745"/>
                  </a:lnTo>
                  <a:lnTo>
                    <a:pt x="1139" y="1748"/>
                  </a:lnTo>
                  <a:lnTo>
                    <a:pt x="1144" y="1748"/>
                  </a:lnTo>
                  <a:lnTo>
                    <a:pt x="1144" y="1747"/>
                  </a:lnTo>
                  <a:lnTo>
                    <a:pt x="1149" y="1748"/>
                  </a:lnTo>
                  <a:lnTo>
                    <a:pt x="1153" y="1748"/>
                  </a:lnTo>
                  <a:lnTo>
                    <a:pt x="1153" y="1747"/>
                  </a:lnTo>
                  <a:lnTo>
                    <a:pt x="1158" y="1747"/>
                  </a:lnTo>
                  <a:lnTo>
                    <a:pt x="1162" y="1747"/>
                  </a:lnTo>
                  <a:lnTo>
                    <a:pt x="1162" y="1746"/>
                  </a:lnTo>
                  <a:lnTo>
                    <a:pt x="1167" y="1747"/>
                  </a:lnTo>
                  <a:lnTo>
                    <a:pt x="1172" y="1747"/>
                  </a:lnTo>
                  <a:lnTo>
                    <a:pt x="1172" y="1746"/>
                  </a:lnTo>
                  <a:lnTo>
                    <a:pt x="1176" y="1746"/>
                  </a:lnTo>
                  <a:lnTo>
                    <a:pt x="1176" y="1745"/>
                  </a:lnTo>
                  <a:lnTo>
                    <a:pt x="1181" y="1745"/>
                  </a:lnTo>
                  <a:lnTo>
                    <a:pt x="1181" y="1741"/>
                  </a:lnTo>
                  <a:lnTo>
                    <a:pt x="1181" y="1747"/>
                  </a:lnTo>
                  <a:lnTo>
                    <a:pt x="1186" y="1747"/>
                  </a:lnTo>
                  <a:lnTo>
                    <a:pt x="1190" y="1747"/>
                  </a:lnTo>
                  <a:lnTo>
                    <a:pt x="1195" y="1747"/>
                  </a:lnTo>
                  <a:lnTo>
                    <a:pt x="1200" y="1747"/>
                  </a:lnTo>
                  <a:lnTo>
                    <a:pt x="1205" y="1747"/>
                  </a:lnTo>
                  <a:lnTo>
                    <a:pt x="1209" y="1747"/>
                  </a:lnTo>
                  <a:lnTo>
                    <a:pt x="1214" y="1747"/>
                  </a:lnTo>
                  <a:lnTo>
                    <a:pt x="1219" y="1747"/>
                  </a:lnTo>
                  <a:lnTo>
                    <a:pt x="1224" y="1747"/>
                  </a:lnTo>
                  <a:lnTo>
                    <a:pt x="1229" y="1747"/>
                  </a:lnTo>
                  <a:lnTo>
                    <a:pt x="1233" y="1747"/>
                  </a:lnTo>
                  <a:lnTo>
                    <a:pt x="1238" y="1747"/>
                  </a:lnTo>
                  <a:lnTo>
                    <a:pt x="1243" y="1747"/>
                  </a:lnTo>
                  <a:lnTo>
                    <a:pt x="1243" y="1746"/>
                  </a:lnTo>
                  <a:lnTo>
                    <a:pt x="1247" y="1747"/>
                  </a:lnTo>
                  <a:lnTo>
                    <a:pt x="1252" y="1747"/>
                  </a:lnTo>
                  <a:lnTo>
                    <a:pt x="1257" y="1747"/>
                  </a:lnTo>
                  <a:lnTo>
                    <a:pt x="1257" y="1746"/>
                  </a:lnTo>
                  <a:lnTo>
                    <a:pt x="1261" y="1747"/>
                  </a:lnTo>
                  <a:lnTo>
                    <a:pt x="1266" y="1747"/>
                  </a:lnTo>
                  <a:lnTo>
                    <a:pt x="1266" y="1746"/>
                  </a:lnTo>
                  <a:lnTo>
                    <a:pt x="1271" y="1746"/>
                  </a:lnTo>
                  <a:lnTo>
                    <a:pt x="1271" y="1738"/>
                  </a:lnTo>
                  <a:lnTo>
                    <a:pt x="1271" y="1741"/>
                  </a:lnTo>
                  <a:lnTo>
                    <a:pt x="1276" y="1747"/>
                  </a:lnTo>
                  <a:lnTo>
                    <a:pt x="1280" y="1747"/>
                  </a:lnTo>
                  <a:lnTo>
                    <a:pt x="1280" y="1745"/>
                  </a:lnTo>
                  <a:lnTo>
                    <a:pt x="1280" y="1746"/>
                  </a:lnTo>
                  <a:lnTo>
                    <a:pt x="1285" y="1747"/>
                  </a:lnTo>
                  <a:lnTo>
                    <a:pt x="1289" y="1747"/>
                  </a:lnTo>
                  <a:lnTo>
                    <a:pt x="1294" y="1747"/>
                  </a:lnTo>
                  <a:lnTo>
                    <a:pt x="1294" y="1745"/>
                  </a:lnTo>
                  <a:lnTo>
                    <a:pt x="1299" y="1745"/>
                  </a:lnTo>
                  <a:lnTo>
                    <a:pt x="1299" y="1738"/>
                  </a:lnTo>
                  <a:lnTo>
                    <a:pt x="1303" y="1738"/>
                  </a:lnTo>
                  <a:lnTo>
                    <a:pt x="1303" y="1717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8" y="1720"/>
                  </a:lnTo>
                  <a:lnTo>
                    <a:pt x="1313" y="1747"/>
                  </a:lnTo>
                  <a:lnTo>
                    <a:pt x="1318" y="1747"/>
                  </a:lnTo>
                  <a:lnTo>
                    <a:pt x="1318" y="1701"/>
                  </a:lnTo>
                  <a:lnTo>
                    <a:pt x="1318" y="1726"/>
                  </a:lnTo>
                  <a:lnTo>
                    <a:pt x="1322" y="1747"/>
                  </a:lnTo>
                  <a:lnTo>
                    <a:pt x="1327" y="1747"/>
                  </a:lnTo>
                  <a:lnTo>
                    <a:pt x="1327" y="1707"/>
                  </a:lnTo>
                  <a:lnTo>
                    <a:pt x="1327" y="1736"/>
                  </a:lnTo>
                  <a:lnTo>
                    <a:pt x="1332" y="1747"/>
                  </a:lnTo>
                  <a:lnTo>
                    <a:pt x="1337" y="1747"/>
                  </a:lnTo>
                  <a:lnTo>
                    <a:pt x="1337" y="1657"/>
                  </a:lnTo>
                  <a:lnTo>
                    <a:pt x="1337" y="1738"/>
                  </a:lnTo>
                  <a:lnTo>
                    <a:pt x="1342" y="1747"/>
                  </a:lnTo>
                  <a:lnTo>
                    <a:pt x="1346" y="1747"/>
                  </a:lnTo>
                  <a:lnTo>
                    <a:pt x="1346" y="1745"/>
                  </a:lnTo>
                  <a:lnTo>
                    <a:pt x="1351" y="1746"/>
                  </a:lnTo>
                  <a:lnTo>
                    <a:pt x="1356" y="1746"/>
                  </a:lnTo>
                  <a:lnTo>
                    <a:pt x="1356" y="1743"/>
                  </a:lnTo>
                  <a:lnTo>
                    <a:pt x="1360" y="1743"/>
                  </a:lnTo>
                  <a:lnTo>
                    <a:pt x="1360" y="1642"/>
                  </a:lnTo>
                  <a:lnTo>
                    <a:pt x="1365" y="1642"/>
                  </a:lnTo>
                  <a:lnTo>
                    <a:pt x="1365" y="1530"/>
                  </a:lnTo>
                  <a:lnTo>
                    <a:pt x="1370" y="1530"/>
                  </a:lnTo>
                  <a:lnTo>
                    <a:pt x="1370" y="1334"/>
                  </a:lnTo>
                  <a:lnTo>
                    <a:pt x="1374" y="1334"/>
                  </a:lnTo>
                  <a:lnTo>
                    <a:pt x="1374" y="958"/>
                  </a:lnTo>
                  <a:lnTo>
                    <a:pt x="1379" y="958"/>
                  </a:lnTo>
                  <a:lnTo>
                    <a:pt x="1379" y="951"/>
                  </a:lnTo>
                  <a:lnTo>
                    <a:pt x="1379" y="1058"/>
                  </a:lnTo>
                  <a:lnTo>
                    <a:pt x="1384" y="1746"/>
                  </a:lnTo>
                  <a:lnTo>
                    <a:pt x="1389" y="1746"/>
                  </a:lnTo>
                  <a:lnTo>
                    <a:pt x="1389" y="1571"/>
                  </a:lnTo>
                  <a:lnTo>
                    <a:pt x="1393" y="1571"/>
                  </a:lnTo>
                  <a:lnTo>
                    <a:pt x="1393" y="1554"/>
                  </a:lnTo>
                  <a:lnTo>
                    <a:pt x="1393" y="1696"/>
                  </a:lnTo>
                  <a:lnTo>
                    <a:pt x="1398" y="1746"/>
                  </a:lnTo>
                  <a:lnTo>
                    <a:pt x="1402" y="1746"/>
                  </a:lnTo>
                  <a:lnTo>
                    <a:pt x="1402" y="1718"/>
                  </a:lnTo>
                  <a:lnTo>
                    <a:pt x="1402" y="1740"/>
                  </a:lnTo>
                  <a:lnTo>
                    <a:pt x="1407" y="1746"/>
                  </a:lnTo>
                  <a:lnTo>
                    <a:pt x="1412" y="1746"/>
                  </a:lnTo>
                  <a:lnTo>
                    <a:pt x="1412" y="1743"/>
                  </a:lnTo>
                  <a:lnTo>
                    <a:pt x="1416" y="1743"/>
                  </a:lnTo>
                  <a:lnTo>
                    <a:pt x="1416" y="1726"/>
                  </a:lnTo>
                  <a:lnTo>
                    <a:pt x="1421" y="1726"/>
                  </a:lnTo>
                  <a:lnTo>
                    <a:pt x="1421" y="1625"/>
                  </a:lnTo>
                  <a:lnTo>
                    <a:pt x="1426" y="1625"/>
                  </a:lnTo>
                  <a:lnTo>
                    <a:pt x="1426" y="1252"/>
                  </a:lnTo>
                  <a:lnTo>
                    <a:pt x="1430" y="1252"/>
                  </a:lnTo>
                  <a:lnTo>
                    <a:pt x="1430" y="1026"/>
                  </a:lnTo>
                  <a:lnTo>
                    <a:pt x="1435" y="1026"/>
                  </a:lnTo>
                  <a:lnTo>
                    <a:pt x="1435" y="3"/>
                  </a:lnTo>
                  <a:lnTo>
                    <a:pt x="1435" y="989"/>
                  </a:lnTo>
                  <a:lnTo>
                    <a:pt x="1440" y="1746"/>
                  </a:lnTo>
                  <a:lnTo>
                    <a:pt x="1445" y="1746"/>
                  </a:lnTo>
                  <a:lnTo>
                    <a:pt x="1445" y="218"/>
                  </a:lnTo>
                  <a:lnTo>
                    <a:pt x="1445" y="1152"/>
                  </a:lnTo>
                  <a:lnTo>
                    <a:pt x="1450" y="1746"/>
                  </a:lnTo>
                  <a:lnTo>
                    <a:pt x="1454" y="1746"/>
                  </a:lnTo>
                  <a:lnTo>
                    <a:pt x="1454" y="1569"/>
                  </a:lnTo>
                  <a:lnTo>
                    <a:pt x="1454" y="1620"/>
                  </a:lnTo>
                  <a:lnTo>
                    <a:pt x="1459" y="1746"/>
                  </a:lnTo>
                  <a:lnTo>
                    <a:pt x="1464" y="1746"/>
                  </a:lnTo>
                  <a:lnTo>
                    <a:pt x="1464" y="1716"/>
                  </a:lnTo>
                  <a:lnTo>
                    <a:pt x="1464" y="1733"/>
                  </a:lnTo>
                  <a:lnTo>
                    <a:pt x="1469" y="1746"/>
                  </a:lnTo>
                  <a:lnTo>
                    <a:pt x="1473" y="1746"/>
                  </a:lnTo>
                  <a:lnTo>
                    <a:pt x="1473" y="1732"/>
                  </a:lnTo>
                  <a:lnTo>
                    <a:pt x="1478" y="1732"/>
                  </a:lnTo>
                  <a:lnTo>
                    <a:pt x="1478" y="1719"/>
                  </a:lnTo>
                  <a:lnTo>
                    <a:pt x="1483" y="1719"/>
                  </a:lnTo>
                  <a:lnTo>
                    <a:pt x="1483" y="1705"/>
                  </a:lnTo>
                  <a:lnTo>
                    <a:pt x="1483" y="1712"/>
                  </a:lnTo>
                  <a:lnTo>
                    <a:pt x="1487" y="1746"/>
                  </a:lnTo>
                  <a:lnTo>
                    <a:pt x="1492" y="1746"/>
                  </a:lnTo>
                  <a:lnTo>
                    <a:pt x="1492" y="1700"/>
                  </a:lnTo>
                  <a:lnTo>
                    <a:pt x="1492" y="1711"/>
                  </a:lnTo>
                  <a:lnTo>
                    <a:pt x="1497" y="1746"/>
                  </a:lnTo>
                  <a:lnTo>
                    <a:pt x="1501" y="1746"/>
                  </a:lnTo>
                  <a:lnTo>
                    <a:pt x="1501" y="1717"/>
                  </a:lnTo>
                  <a:lnTo>
                    <a:pt x="1501" y="1724"/>
                  </a:lnTo>
                  <a:lnTo>
                    <a:pt x="1506" y="1746"/>
                  </a:lnTo>
                  <a:lnTo>
                    <a:pt x="1511" y="1746"/>
                  </a:lnTo>
                  <a:lnTo>
                    <a:pt x="1511" y="1738"/>
                  </a:lnTo>
                  <a:lnTo>
                    <a:pt x="1511" y="1743"/>
                  </a:lnTo>
                  <a:lnTo>
                    <a:pt x="1516" y="1746"/>
                  </a:lnTo>
                  <a:lnTo>
                    <a:pt x="1520" y="1746"/>
                  </a:lnTo>
                  <a:lnTo>
                    <a:pt x="1520" y="1742"/>
                  </a:lnTo>
                  <a:lnTo>
                    <a:pt x="1525" y="1745"/>
                  </a:lnTo>
                  <a:lnTo>
                    <a:pt x="1529" y="1745"/>
                  </a:lnTo>
                  <a:lnTo>
                    <a:pt x="1529" y="1736"/>
                  </a:lnTo>
                  <a:lnTo>
                    <a:pt x="1534" y="1736"/>
                  </a:lnTo>
                  <a:lnTo>
                    <a:pt x="1534" y="1615"/>
                  </a:lnTo>
                  <a:lnTo>
                    <a:pt x="1534" y="1634"/>
                  </a:lnTo>
                  <a:lnTo>
                    <a:pt x="1539" y="1745"/>
                  </a:lnTo>
                  <a:lnTo>
                    <a:pt x="1543" y="1745"/>
                  </a:lnTo>
                  <a:lnTo>
                    <a:pt x="1543" y="1723"/>
                  </a:lnTo>
                  <a:lnTo>
                    <a:pt x="1548" y="1723"/>
                  </a:lnTo>
                  <a:lnTo>
                    <a:pt x="1548" y="1704"/>
                  </a:lnTo>
                  <a:lnTo>
                    <a:pt x="1548" y="1734"/>
                  </a:lnTo>
                  <a:lnTo>
                    <a:pt x="1553" y="1745"/>
                  </a:lnTo>
                  <a:lnTo>
                    <a:pt x="1558" y="1745"/>
                  </a:lnTo>
                  <a:lnTo>
                    <a:pt x="1558" y="1710"/>
                  </a:lnTo>
                  <a:lnTo>
                    <a:pt x="1558" y="1718"/>
                  </a:lnTo>
                  <a:lnTo>
                    <a:pt x="1562" y="1745"/>
                  </a:lnTo>
                  <a:lnTo>
                    <a:pt x="1567" y="1745"/>
                  </a:lnTo>
                  <a:lnTo>
                    <a:pt x="1567" y="1736"/>
                  </a:lnTo>
                  <a:lnTo>
                    <a:pt x="1567" y="1740"/>
                  </a:lnTo>
                  <a:lnTo>
                    <a:pt x="1572" y="1745"/>
                  </a:lnTo>
                  <a:lnTo>
                    <a:pt x="1577" y="1745"/>
                  </a:lnTo>
                  <a:lnTo>
                    <a:pt x="1577" y="1743"/>
                  </a:lnTo>
                  <a:lnTo>
                    <a:pt x="1582" y="1743"/>
                  </a:lnTo>
                  <a:lnTo>
                    <a:pt x="1582" y="1742"/>
                  </a:lnTo>
                  <a:lnTo>
                    <a:pt x="1582" y="1744"/>
                  </a:lnTo>
                  <a:lnTo>
                    <a:pt x="1586" y="1745"/>
                  </a:lnTo>
                  <a:lnTo>
                    <a:pt x="1591" y="1745"/>
                  </a:lnTo>
                  <a:lnTo>
                    <a:pt x="1591" y="1731"/>
                  </a:lnTo>
                  <a:lnTo>
                    <a:pt x="1591" y="1743"/>
                  </a:lnTo>
                  <a:lnTo>
                    <a:pt x="1596" y="1745"/>
                  </a:lnTo>
                  <a:lnTo>
                    <a:pt x="1600" y="1745"/>
                  </a:lnTo>
                  <a:lnTo>
                    <a:pt x="1600" y="1737"/>
                  </a:lnTo>
                  <a:lnTo>
                    <a:pt x="1600" y="1744"/>
                  </a:lnTo>
                  <a:lnTo>
                    <a:pt x="1605" y="1745"/>
                  </a:lnTo>
                  <a:lnTo>
                    <a:pt x="1610" y="1745"/>
                  </a:lnTo>
                  <a:lnTo>
                    <a:pt x="1610" y="1744"/>
                  </a:lnTo>
                  <a:lnTo>
                    <a:pt x="1610" y="1745"/>
                  </a:lnTo>
                  <a:lnTo>
                    <a:pt x="1614" y="1745"/>
                  </a:lnTo>
                  <a:lnTo>
                    <a:pt x="1619" y="1745"/>
                  </a:lnTo>
                  <a:lnTo>
                    <a:pt x="1619" y="1742"/>
                  </a:lnTo>
                  <a:lnTo>
                    <a:pt x="1619" y="1745"/>
                  </a:lnTo>
                  <a:lnTo>
                    <a:pt x="1624" y="1745"/>
                  </a:lnTo>
                  <a:lnTo>
                    <a:pt x="1628" y="1745"/>
                  </a:lnTo>
                  <a:lnTo>
                    <a:pt x="1628" y="1719"/>
                  </a:lnTo>
                  <a:lnTo>
                    <a:pt x="1633" y="1719"/>
                  </a:lnTo>
                  <a:lnTo>
                    <a:pt x="1633" y="1717"/>
                  </a:lnTo>
                  <a:lnTo>
                    <a:pt x="1633" y="1740"/>
                  </a:lnTo>
                  <a:lnTo>
                    <a:pt x="1638" y="1745"/>
                  </a:lnTo>
                  <a:lnTo>
                    <a:pt x="1643" y="1745"/>
                  </a:lnTo>
                  <a:lnTo>
                    <a:pt x="1643" y="1688"/>
                  </a:lnTo>
                  <a:lnTo>
                    <a:pt x="1643" y="1731"/>
                  </a:lnTo>
                  <a:lnTo>
                    <a:pt x="1647" y="1745"/>
                  </a:lnTo>
                  <a:lnTo>
                    <a:pt x="1652" y="1745"/>
                  </a:lnTo>
                  <a:lnTo>
                    <a:pt x="1652" y="1744"/>
                  </a:lnTo>
                  <a:lnTo>
                    <a:pt x="1656" y="1745"/>
                  </a:lnTo>
                  <a:lnTo>
                    <a:pt x="1661" y="1745"/>
                  </a:lnTo>
                  <a:lnTo>
                    <a:pt x="1666" y="1745"/>
                  </a:lnTo>
                  <a:lnTo>
                    <a:pt x="1666" y="1744"/>
                  </a:lnTo>
                  <a:lnTo>
                    <a:pt x="1666" y="1745"/>
                  </a:lnTo>
                  <a:lnTo>
                    <a:pt x="1670" y="1745"/>
                  </a:lnTo>
                  <a:lnTo>
                    <a:pt x="1675" y="1745"/>
                  </a:lnTo>
                  <a:lnTo>
                    <a:pt x="1680" y="1745"/>
                  </a:lnTo>
                  <a:lnTo>
                    <a:pt x="1680" y="1741"/>
                  </a:lnTo>
                  <a:lnTo>
                    <a:pt x="1680" y="1744"/>
                  </a:lnTo>
                  <a:lnTo>
                    <a:pt x="1685" y="1745"/>
                  </a:lnTo>
                  <a:lnTo>
                    <a:pt x="1690" y="1745"/>
                  </a:lnTo>
                  <a:lnTo>
                    <a:pt x="1690" y="1744"/>
                  </a:lnTo>
                  <a:lnTo>
                    <a:pt x="1694" y="1745"/>
                  </a:lnTo>
                  <a:lnTo>
                    <a:pt x="1699" y="1745"/>
                  </a:lnTo>
                  <a:lnTo>
                    <a:pt x="1699" y="1744"/>
                  </a:lnTo>
                  <a:lnTo>
                    <a:pt x="1704" y="1745"/>
                  </a:lnTo>
                  <a:lnTo>
                    <a:pt x="1709" y="1745"/>
                  </a:lnTo>
                  <a:lnTo>
                    <a:pt x="1709" y="1744"/>
                  </a:lnTo>
                  <a:lnTo>
                    <a:pt x="1713" y="1744"/>
                  </a:lnTo>
                  <a:lnTo>
                    <a:pt x="1713" y="1707"/>
                  </a:lnTo>
                  <a:lnTo>
                    <a:pt x="1713" y="1733"/>
                  </a:lnTo>
                  <a:lnTo>
                    <a:pt x="1718" y="1745"/>
                  </a:lnTo>
                  <a:lnTo>
                    <a:pt x="1723" y="1745"/>
                  </a:lnTo>
                  <a:lnTo>
                    <a:pt x="1723" y="1742"/>
                  </a:lnTo>
                  <a:lnTo>
                    <a:pt x="1727" y="1745"/>
                  </a:lnTo>
                  <a:lnTo>
                    <a:pt x="1732" y="1745"/>
                  </a:lnTo>
                  <a:lnTo>
                    <a:pt x="1737" y="1745"/>
                  </a:lnTo>
                  <a:lnTo>
                    <a:pt x="1737" y="1737"/>
                  </a:lnTo>
                  <a:lnTo>
                    <a:pt x="1741" y="1737"/>
                  </a:lnTo>
                  <a:lnTo>
                    <a:pt x="1741" y="1707"/>
                  </a:lnTo>
                  <a:lnTo>
                    <a:pt x="1741" y="1742"/>
                  </a:lnTo>
                  <a:lnTo>
                    <a:pt x="1746" y="1745"/>
                  </a:lnTo>
                  <a:lnTo>
                    <a:pt x="1751" y="1745"/>
                  </a:lnTo>
                  <a:lnTo>
                    <a:pt x="1751" y="1743"/>
                  </a:lnTo>
                  <a:lnTo>
                    <a:pt x="1751" y="1744"/>
                  </a:lnTo>
                  <a:lnTo>
                    <a:pt x="1756" y="1745"/>
                  </a:lnTo>
                  <a:lnTo>
                    <a:pt x="1760" y="1745"/>
                  </a:lnTo>
                  <a:lnTo>
                    <a:pt x="1760" y="1743"/>
                  </a:lnTo>
                  <a:lnTo>
                    <a:pt x="1765" y="1745"/>
                  </a:lnTo>
                  <a:lnTo>
                    <a:pt x="1769" y="1745"/>
                  </a:lnTo>
                  <a:lnTo>
                    <a:pt x="1769" y="1743"/>
                  </a:lnTo>
                  <a:lnTo>
                    <a:pt x="1774" y="1743"/>
                  </a:lnTo>
                  <a:lnTo>
                    <a:pt x="1774" y="1745"/>
                  </a:lnTo>
                  <a:lnTo>
                    <a:pt x="1779" y="1745"/>
                  </a:lnTo>
                  <a:lnTo>
                    <a:pt x="1783" y="1745"/>
                  </a:lnTo>
                  <a:lnTo>
                    <a:pt x="1783" y="1742"/>
                  </a:lnTo>
                  <a:lnTo>
                    <a:pt x="1788" y="1745"/>
                  </a:lnTo>
                  <a:lnTo>
                    <a:pt x="1793" y="1745"/>
                  </a:lnTo>
                  <a:lnTo>
                    <a:pt x="1793" y="1744"/>
                  </a:lnTo>
                  <a:lnTo>
                    <a:pt x="1798" y="1745"/>
                  </a:lnTo>
                  <a:lnTo>
                    <a:pt x="1803" y="1745"/>
                  </a:lnTo>
                  <a:lnTo>
                    <a:pt x="1803" y="1744"/>
                  </a:lnTo>
                  <a:lnTo>
                    <a:pt x="1807" y="1745"/>
                  </a:lnTo>
                  <a:lnTo>
                    <a:pt x="1812" y="1745"/>
                  </a:lnTo>
                  <a:lnTo>
                    <a:pt x="1812" y="1743"/>
                  </a:lnTo>
                  <a:lnTo>
                    <a:pt x="1812" y="1744"/>
                  </a:lnTo>
                  <a:lnTo>
                    <a:pt x="1817" y="1745"/>
                  </a:lnTo>
                  <a:lnTo>
                    <a:pt x="1822" y="1745"/>
                  </a:lnTo>
                  <a:lnTo>
                    <a:pt x="1822" y="1744"/>
                  </a:lnTo>
                  <a:lnTo>
                    <a:pt x="1827" y="1745"/>
                  </a:lnTo>
                  <a:lnTo>
                    <a:pt x="1831" y="1745"/>
                  </a:lnTo>
                  <a:lnTo>
                    <a:pt x="1831" y="1740"/>
                  </a:lnTo>
                  <a:lnTo>
                    <a:pt x="1831" y="1742"/>
                  </a:lnTo>
                  <a:lnTo>
                    <a:pt x="1836" y="1745"/>
                  </a:lnTo>
                  <a:lnTo>
                    <a:pt x="1840" y="1745"/>
                  </a:lnTo>
                  <a:lnTo>
                    <a:pt x="1840" y="1744"/>
                  </a:lnTo>
                  <a:lnTo>
                    <a:pt x="1845" y="1744"/>
                  </a:lnTo>
                  <a:lnTo>
                    <a:pt x="1845" y="1743"/>
                  </a:lnTo>
                  <a:lnTo>
                    <a:pt x="1850" y="1743"/>
                  </a:lnTo>
                  <a:lnTo>
                    <a:pt x="1850" y="1742"/>
                  </a:lnTo>
                  <a:lnTo>
                    <a:pt x="1854" y="1742"/>
                  </a:lnTo>
                  <a:lnTo>
                    <a:pt x="1854" y="1740"/>
                  </a:lnTo>
                  <a:lnTo>
                    <a:pt x="1854" y="1742"/>
                  </a:lnTo>
                  <a:lnTo>
                    <a:pt x="1859" y="1745"/>
                  </a:lnTo>
                  <a:lnTo>
                    <a:pt x="1864" y="1745"/>
                  </a:lnTo>
                  <a:lnTo>
                    <a:pt x="1864" y="1743"/>
                  </a:lnTo>
                  <a:lnTo>
                    <a:pt x="1868" y="1743"/>
                  </a:lnTo>
                  <a:lnTo>
                    <a:pt x="1868" y="1742"/>
                  </a:lnTo>
                  <a:lnTo>
                    <a:pt x="1873" y="1745"/>
                  </a:lnTo>
                  <a:lnTo>
                    <a:pt x="1878" y="1745"/>
                  </a:lnTo>
                  <a:lnTo>
                    <a:pt x="1878" y="1741"/>
                  </a:lnTo>
                  <a:lnTo>
                    <a:pt x="1883" y="1741"/>
                  </a:lnTo>
                  <a:lnTo>
                    <a:pt x="1883" y="1729"/>
                  </a:lnTo>
                  <a:lnTo>
                    <a:pt x="1883" y="1736"/>
                  </a:lnTo>
                  <a:lnTo>
                    <a:pt x="1887" y="1744"/>
                  </a:lnTo>
                  <a:lnTo>
                    <a:pt x="1892" y="1744"/>
                  </a:lnTo>
                  <a:lnTo>
                    <a:pt x="1892" y="1729"/>
                  </a:lnTo>
                  <a:lnTo>
                    <a:pt x="1892" y="1739"/>
                  </a:lnTo>
                  <a:lnTo>
                    <a:pt x="1896" y="1744"/>
                  </a:lnTo>
                  <a:lnTo>
                    <a:pt x="1901" y="1744"/>
                  </a:lnTo>
                  <a:lnTo>
                    <a:pt x="1901" y="1739"/>
                  </a:lnTo>
                  <a:lnTo>
                    <a:pt x="1906" y="1739"/>
                  </a:lnTo>
                  <a:lnTo>
                    <a:pt x="1906" y="1732"/>
                  </a:lnTo>
                  <a:lnTo>
                    <a:pt x="1911" y="1732"/>
                  </a:lnTo>
                  <a:lnTo>
                    <a:pt x="1911" y="1716"/>
                  </a:lnTo>
                  <a:lnTo>
                    <a:pt x="1915" y="1716"/>
                  </a:lnTo>
                  <a:lnTo>
                    <a:pt x="1915" y="1711"/>
                  </a:lnTo>
                  <a:lnTo>
                    <a:pt x="1920" y="1711"/>
                  </a:lnTo>
                  <a:lnTo>
                    <a:pt x="1920" y="1654"/>
                  </a:lnTo>
                  <a:lnTo>
                    <a:pt x="1925" y="1654"/>
                  </a:lnTo>
                  <a:lnTo>
                    <a:pt x="1925" y="1620"/>
                  </a:lnTo>
                  <a:lnTo>
                    <a:pt x="1925" y="1650"/>
                  </a:lnTo>
                  <a:lnTo>
                    <a:pt x="1930" y="1744"/>
                  </a:lnTo>
                  <a:lnTo>
                    <a:pt x="1935" y="1744"/>
                  </a:lnTo>
                  <a:lnTo>
                    <a:pt x="1935" y="1606"/>
                  </a:lnTo>
                  <a:lnTo>
                    <a:pt x="1935" y="1681"/>
                  </a:lnTo>
                  <a:lnTo>
                    <a:pt x="1939" y="1744"/>
                  </a:lnTo>
                  <a:lnTo>
                    <a:pt x="1944" y="1744"/>
                  </a:lnTo>
                  <a:lnTo>
                    <a:pt x="1944" y="1693"/>
                  </a:lnTo>
                  <a:lnTo>
                    <a:pt x="1944" y="1735"/>
                  </a:lnTo>
                  <a:lnTo>
                    <a:pt x="1949" y="1744"/>
                  </a:lnTo>
                  <a:lnTo>
                    <a:pt x="1953" y="1744"/>
                  </a:lnTo>
                  <a:lnTo>
                    <a:pt x="1953" y="1740"/>
                  </a:lnTo>
                  <a:lnTo>
                    <a:pt x="1958" y="1744"/>
                  </a:lnTo>
                  <a:lnTo>
                    <a:pt x="1963" y="1744"/>
                  </a:lnTo>
                  <a:lnTo>
                    <a:pt x="1963" y="1708"/>
                  </a:lnTo>
                  <a:lnTo>
                    <a:pt x="1967" y="1708"/>
                  </a:lnTo>
                  <a:lnTo>
                    <a:pt x="1967" y="1640"/>
                  </a:lnTo>
                  <a:lnTo>
                    <a:pt x="1972" y="1640"/>
                  </a:lnTo>
                  <a:lnTo>
                    <a:pt x="1972" y="1592"/>
                  </a:lnTo>
                  <a:lnTo>
                    <a:pt x="1977" y="1592"/>
                  </a:lnTo>
                  <a:lnTo>
                    <a:pt x="1977" y="1496"/>
                  </a:lnTo>
                  <a:lnTo>
                    <a:pt x="1981" y="1496"/>
                  </a:lnTo>
                  <a:lnTo>
                    <a:pt x="1981" y="1494"/>
                  </a:lnTo>
                  <a:lnTo>
                    <a:pt x="1986" y="1494"/>
                  </a:lnTo>
                  <a:lnTo>
                    <a:pt x="1986" y="1209"/>
                  </a:lnTo>
                  <a:lnTo>
                    <a:pt x="1991" y="1209"/>
                  </a:lnTo>
                  <a:lnTo>
                    <a:pt x="1991" y="381"/>
                  </a:lnTo>
                  <a:lnTo>
                    <a:pt x="1991" y="1117"/>
                  </a:lnTo>
                  <a:lnTo>
                    <a:pt x="1996" y="1744"/>
                  </a:lnTo>
                  <a:lnTo>
                    <a:pt x="2000" y="1744"/>
                  </a:lnTo>
                  <a:lnTo>
                    <a:pt x="2000" y="1164"/>
                  </a:lnTo>
                  <a:lnTo>
                    <a:pt x="2000" y="1478"/>
                  </a:lnTo>
                  <a:lnTo>
                    <a:pt x="2005" y="1743"/>
                  </a:lnTo>
                  <a:lnTo>
                    <a:pt x="2010" y="1743"/>
                  </a:lnTo>
                  <a:lnTo>
                    <a:pt x="2010" y="1568"/>
                  </a:lnTo>
                  <a:lnTo>
                    <a:pt x="2010" y="1723"/>
                  </a:lnTo>
                  <a:lnTo>
                    <a:pt x="2014" y="1743"/>
                  </a:lnTo>
                  <a:lnTo>
                    <a:pt x="2019" y="1743"/>
                  </a:lnTo>
                  <a:lnTo>
                    <a:pt x="2019" y="1734"/>
                  </a:lnTo>
                  <a:lnTo>
                    <a:pt x="2023" y="1734"/>
                  </a:lnTo>
                  <a:lnTo>
                    <a:pt x="2023" y="1721"/>
                  </a:lnTo>
                  <a:lnTo>
                    <a:pt x="2028" y="1721"/>
                  </a:lnTo>
                  <a:lnTo>
                    <a:pt x="2028" y="1622"/>
                  </a:lnTo>
                  <a:lnTo>
                    <a:pt x="2033" y="1622"/>
                  </a:lnTo>
                  <a:lnTo>
                    <a:pt x="2033" y="1542"/>
                  </a:lnTo>
                  <a:lnTo>
                    <a:pt x="2038" y="1542"/>
                  </a:lnTo>
                  <a:lnTo>
                    <a:pt x="2038" y="1499"/>
                  </a:lnTo>
                  <a:lnTo>
                    <a:pt x="2043" y="1499"/>
                  </a:lnTo>
                  <a:lnTo>
                    <a:pt x="2043" y="1142"/>
                  </a:lnTo>
                  <a:lnTo>
                    <a:pt x="2043" y="1301"/>
                  </a:lnTo>
                  <a:lnTo>
                    <a:pt x="2047" y="1743"/>
                  </a:lnTo>
                  <a:lnTo>
                    <a:pt x="2052" y="1743"/>
                  </a:lnTo>
                  <a:lnTo>
                    <a:pt x="2052" y="728"/>
                  </a:lnTo>
                  <a:lnTo>
                    <a:pt x="2057" y="728"/>
                  </a:lnTo>
                  <a:lnTo>
                    <a:pt x="2057" y="620"/>
                  </a:lnTo>
                  <a:lnTo>
                    <a:pt x="2057" y="1215"/>
                  </a:lnTo>
                  <a:lnTo>
                    <a:pt x="2062" y="1743"/>
                  </a:lnTo>
                  <a:lnTo>
                    <a:pt x="2067" y="1743"/>
                  </a:lnTo>
                  <a:lnTo>
                    <a:pt x="2067" y="1119"/>
                  </a:lnTo>
                  <a:lnTo>
                    <a:pt x="2067" y="1462"/>
                  </a:lnTo>
                  <a:lnTo>
                    <a:pt x="2071" y="1743"/>
                  </a:lnTo>
                  <a:lnTo>
                    <a:pt x="2076" y="1743"/>
                  </a:lnTo>
                  <a:lnTo>
                    <a:pt x="2076" y="1585"/>
                  </a:lnTo>
                  <a:lnTo>
                    <a:pt x="2076" y="1724"/>
                  </a:lnTo>
                  <a:lnTo>
                    <a:pt x="2080" y="1743"/>
                  </a:lnTo>
                  <a:lnTo>
                    <a:pt x="2085" y="1743"/>
                  </a:lnTo>
                  <a:lnTo>
                    <a:pt x="2085" y="1736"/>
                  </a:lnTo>
                  <a:lnTo>
                    <a:pt x="2090" y="1736"/>
                  </a:lnTo>
                  <a:lnTo>
                    <a:pt x="2090" y="1724"/>
                  </a:lnTo>
                  <a:lnTo>
                    <a:pt x="2090" y="1727"/>
                  </a:lnTo>
                  <a:lnTo>
                    <a:pt x="2094" y="1743"/>
                  </a:lnTo>
                  <a:lnTo>
                    <a:pt x="2099" y="1743"/>
                  </a:lnTo>
                  <a:lnTo>
                    <a:pt x="2099" y="1712"/>
                  </a:lnTo>
                  <a:lnTo>
                    <a:pt x="2099" y="1716"/>
                  </a:lnTo>
                  <a:lnTo>
                    <a:pt x="2104" y="1743"/>
                  </a:lnTo>
                  <a:lnTo>
                    <a:pt x="2108" y="1743"/>
                  </a:lnTo>
                  <a:lnTo>
                    <a:pt x="2108" y="1716"/>
                  </a:lnTo>
                  <a:lnTo>
                    <a:pt x="2108" y="1721"/>
                  </a:lnTo>
                  <a:lnTo>
                    <a:pt x="2113" y="1743"/>
                  </a:lnTo>
                  <a:lnTo>
                    <a:pt x="2118" y="1743"/>
                  </a:lnTo>
                  <a:lnTo>
                    <a:pt x="2118" y="1728"/>
                  </a:lnTo>
                  <a:lnTo>
                    <a:pt x="2118" y="1733"/>
                  </a:lnTo>
                  <a:lnTo>
                    <a:pt x="2123" y="1743"/>
                  </a:lnTo>
                  <a:lnTo>
                    <a:pt x="2127" y="1743"/>
                  </a:lnTo>
                  <a:lnTo>
                    <a:pt x="2127" y="1740"/>
                  </a:lnTo>
                  <a:lnTo>
                    <a:pt x="2132" y="1740"/>
                  </a:lnTo>
                  <a:lnTo>
                    <a:pt x="2132" y="1738"/>
                  </a:lnTo>
                  <a:lnTo>
                    <a:pt x="2136" y="1743"/>
                  </a:lnTo>
                  <a:lnTo>
                    <a:pt x="2141" y="1743"/>
                  </a:lnTo>
                  <a:lnTo>
                    <a:pt x="2141" y="1736"/>
                  </a:lnTo>
                  <a:lnTo>
                    <a:pt x="2146" y="1736"/>
                  </a:lnTo>
                  <a:lnTo>
                    <a:pt x="2146" y="1707"/>
                  </a:lnTo>
                  <a:lnTo>
                    <a:pt x="2146" y="1736"/>
                  </a:lnTo>
                  <a:lnTo>
                    <a:pt x="2151" y="1743"/>
                  </a:lnTo>
                  <a:lnTo>
                    <a:pt x="2156" y="1743"/>
                  </a:lnTo>
                  <a:lnTo>
                    <a:pt x="2156" y="1733"/>
                  </a:lnTo>
                  <a:lnTo>
                    <a:pt x="2156" y="1740"/>
                  </a:lnTo>
                  <a:lnTo>
                    <a:pt x="2160" y="1743"/>
                  </a:lnTo>
                  <a:lnTo>
                    <a:pt x="2165" y="1743"/>
                  </a:lnTo>
                  <a:lnTo>
                    <a:pt x="2165" y="1736"/>
                  </a:lnTo>
                  <a:lnTo>
                    <a:pt x="2165" y="1740"/>
                  </a:lnTo>
                  <a:lnTo>
                    <a:pt x="2170" y="1743"/>
                  </a:lnTo>
                  <a:lnTo>
                    <a:pt x="2175" y="1743"/>
                  </a:lnTo>
                  <a:lnTo>
                    <a:pt x="2175" y="1740"/>
                  </a:lnTo>
                  <a:lnTo>
                    <a:pt x="2180" y="1740"/>
                  </a:lnTo>
                  <a:lnTo>
                    <a:pt x="2180" y="1738"/>
                  </a:lnTo>
                  <a:lnTo>
                    <a:pt x="2180" y="1740"/>
                  </a:lnTo>
                  <a:lnTo>
                    <a:pt x="2184" y="1743"/>
                  </a:lnTo>
                  <a:lnTo>
                    <a:pt x="2189" y="1743"/>
                  </a:lnTo>
                  <a:lnTo>
                    <a:pt x="2189" y="1739"/>
                  </a:lnTo>
                  <a:lnTo>
                    <a:pt x="2189" y="1740"/>
                  </a:lnTo>
                  <a:lnTo>
                    <a:pt x="2193" y="1743"/>
                  </a:lnTo>
                  <a:lnTo>
                    <a:pt x="2198" y="1743"/>
                  </a:lnTo>
                  <a:lnTo>
                    <a:pt x="2198" y="1737"/>
                  </a:lnTo>
                  <a:lnTo>
                    <a:pt x="2198" y="1740"/>
                  </a:lnTo>
                  <a:lnTo>
                    <a:pt x="2203" y="1743"/>
                  </a:lnTo>
                  <a:lnTo>
                    <a:pt x="2207" y="1743"/>
                  </a:lnTo>
                  <a:lnTo>
                    <a:pt x="2207" y="1733"/>
                  </a:lnTo>
                  <a:lnTo>
                    <a:pt x="2207" y="1738"/>
                  </a:lnTo>
                  <a:lnTo>
                    <a:pt x="2212" y="1743"/>
                  </a:lnTo>
                  <a:lnTo>
                    <a:pt x="2217" y="1743"/>
                  </a:lnTo>
                  <a:lnTo>
                    <a:pt x="2217" y="1741"/>
                  </a:lnTo>
                  <a:lnTo>
                    <a:pt x="2217" y="1742"/>
                  </a:lnTo>
                  <a:lnTo>
                    <a:pt x="2221" y="1743"/>
                  </a:lnTo>
                  <a:lnTo>
                    <a:pt x="2226" y="1743"/>
                  </a:lnTo>
                  <a:lnTo>
                    <a:pt x="2231" y="1743"/>
                  </a:lnTo>
                  <a:lnTo>
                    <a:pt x="2231" y="1737"/>
                  </a:lnTo>
                  <a:lnTo>
                    <a:pt x="2231" y="1740"/>
                  </a:lnTo>
                  <a:lnTo>
                    <a:pt x="2235" y="1743"/>
                  </a:lnTo>
                  <a:lnTo>
                    <a:pt x="2240" y="1743"/>
                  </a:lnTo>
                  <a:lnTo>
                    <a:pt x="2240" y="1741"/>
                  </a:lnTo>
                  <a:lnTo>
                    <a:pt x="2245" y="1741"/>
                  </a:lnTo>
                  <a:lnTo>
                    <a:pt x="2245" y="1740"/>
                  </a:lnTo>
                  <a:lnTo>
                    <a:pt x="2245" y="1741"/>
                  </a:lnTo>
                  <a:lnTo>
                    <a:pt x="2250" y="1743"/>
                  </a:lnTo>
                  <a:lnTo>
                    <a:pt x="2254" y="1743"/>
                  </a:lnTo>
                  <a:lnTo>
                    <a:pt x="2254" y="1728"/>
                  </a:lnTo>
                  <a:lnTo>
                    <a:pt x="2254" y="1734"/>
                  </a:lnTo>
                  <a:lnTo>
                    <a:pt x="2259" y="1743"/>
                  </a:lnTo>
                  <a:lnTo>
                    <a:pt x="2264" y="1743"/>
                  </a:lnTo>
                  <a:lnTo>
                    <a:pt x="2264" y="1741"/>
                  </a:lnTo>
                  <a:lnTo>
                    <a:pt x="2268" y="1741"/>
                  </a:lnTo>
                  <a:lnTo>
                    <a:pt x="2268" y="1736"/>
                  </a:lnTo>
                  <a:lnTo>
                    <a:pt x="2268" y="1741"/>
                  </a:lnTo>
                  <a:lnTo>
                    <a:pt x="2273" y="1743"/>
                  </a:lnTo>
                  <a:lnTo>
                    <a:pt x="2278" y="1743"/>
                  </a:lnTo>
                  <a:lnTo>
                    <a:pt x="2278" y="1741"/>
                  </a:lnTo>
                  <a:lnTo>
                    <a:pt x="2283" y="1741"/>
                  </a:lnTo>
                  <a:lnTo>
                    <a:pt x="2283" y="1728"/>
                  </a:lnTo>
                  <a:lnTo>
                    <a:pt x="2283" y="1737"/>
                  </a:lnTo>
                  <a:lnTo>
                    <a:pt x="2288" y="1743"/>
                  </a:lnTo>
                  <a:lnTo>
                    <a:pt x="2292" y="1743"/>
                  </a:lnTo>
                  <a:lnTo>
                    <a:pt x="2292" y="1740"/>
                  </a:lnTo>
                  <a:lnTo>
                    <a:pt x="2297" y="1743"/>
                  </a:lnTo>
                  <a:lnTo>
                    <a:pt x="2302" y="1743"/>
                  </a:lnTo>
                  <a:lnTo>
                    <a:pt x="2302" y="1741"/>
                  </a:lnTo>
                  <a:lnTo>
                    <a:pt x="2307" y="1741"/>
                  </a:lnTo>
                  <a:lnTo>
                    <a:pt x="2307" y="1740"/>
                  </a:lnTo>
                  <a:lnTo>
                    <a:pt x="2307" y="1741"/>
                  </a:lnTo>
                  <a:lnTo>
                    <a:pt x="2311" y="1743"/>
                  </a:lnTo>
                  <a:lnTo>
                    <a:pt x="2316" y="1743"/>
                  </a:lnTo>
                  <a:lnTo>
                    <a:pt x="2316" y="1738"/>
                  </a:lnTo>
                  <a:lnTo>
                    <a:pt x="2316" y="1740"/>
                  </a:lnTo>
                  <a:lnTo>
                    <a:pt x="2320" y="1743"/>
                  </a:lnTo>
                  <a:lnTo>
                    <a:pt x="2325" y="1743"/>
                  </a:lnTo>
                  <a:lnTo>
                    <a:pt x="2325" y="1737"/>
                  </a:lnTo>
                  <a:lnTo>
                    <a:pt x="2330" y="1737"/>
                  </a:lnTo>
                  <a:lnTo>
                    <a:pt x="2330" y="1649"/>
                  </a:lnTo>
                  <a:lnTo>
                    <a:pt x="2330" y="1715"/>
                  </a:lnTo>
                  <a:lnTo>
                    <a:pt x="2334" y="1743"/>
                  </a:lnTo>
                  <a:lnTo>
                    <a:pt x="2339" y="1743"/>
                  </a:lnTo>
                  <a:lnTo>
                    <a:pt x="2339" y="643"/>
                  </a:lnTo>
                  <a:lnTo>
                    <a:pt x="2339" y="1271"/>
                  </a:lnTo>
                  <a:lnTo>
                    <a:pt x="2344" y="1743"/>
                  </a:lnTo>
                  <a:lnTo>
                    <a:pt x="2348" y="1743"/>
                  </a:lnTo>
                  <a:lnTo>
                    <a:pt x="2348" y="1597"/>
                  </a:lnTo>
                  <a:lnTo>
                    <a:pt x="2348" y="1696"/>
                  </a:lnTo>
                  <a:lnTo>
                    <a:pt x="2353" y="1743"/>
                  </a:lnTo>
                  <a:lnTo>
                    <a:pt x="2358" y="1743"/>
                  </a:lnTo>
                  <a:lnTo>
                    <a:pt x="2358" y="1736"/>
                  </a:lnTo>
                  <a:lnTo>
                    <a:pt x="2358" y="1740"/>
                  </a:lnTo>
                  <a:lnTo>
                    <a:pt x="2363" y="1742"/>
                  </a:lnTo>
                  <a:lnTo>
                    <a:pt x="2367" y="1742"/>
                  </a:lnTo>
                  <a:lnTo>
                    <a:pt x="2367" y="1738"/>
                  </a:lnTo>
                  <a:lnTo>
                    <a:pt x="2367" y="1740"/>
                  </a:lnTo>
                  <a:lnTo>
                    <a:pt x="2372" y="1742"/>
                  </a:lnTo>
                  <a:lnTo>
                    <a:pt x="2376" y="1742"/>
                  </a:lnTo>
                  <a:lnTo>
                    <a:pt x="2376" y="1730"/>
                  </a:lnTo>
                  <a:lnTo>
                    <a:pt x="2376" y="1739"/>
                  </a:lnTo>
                  <a:lnTo>
                    <a:pt x="2381" y="1742"/>
                  </a:lnTo>
                  <a:lnTo>
                    <a:pt x="2386" y="1742"/>
                  </a:lnTo>
                  <a:lnTo>
                    <a:pt x="2391" y="1742"/>
                  </a:lnTo>
                  <a:lnTo>
                    <a:pt x="2391" y="1740"/>
                  </a:lnTo>
                  <a:lnTo>
                    <a:pt x="2396" y="1740"/>
                  </a:lnTo>
                  <a:lnTo>
                    <a:pt x="2396" y="1710"/>
                  </a:lnTo>
                  <a:lnTo>
                    <a:pt x="2396" y="1731"/>
                  </a:lnTo>
                  <a:lnTo>
                    <a:pt x="2400" y="1742"/>
                  </a:lnTo>
                  <a:lnTo>
                    <a:pt x="2405" y="1742"/>
                  </a:lnTo>
                  <a:lnTo>
                    <a:pt x="2405" y="169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30" name="Freeform 161"/>
            <p:cNvSpPr>
              <a:spLocks/>
            </p:cNvSpPr>
            <p:nvPr/>
          </p:nvSpPr>
          <p:spPr bwMode="auto">
            <a:xfrm>
              <a:off x="3142511" y="1691932"/>
              <a:ext cx="2754630" cy="4570857"/>
            </a:xfrm>
            <a:custGeom>
              <a:avLst/>
              <a:gdLst>
                <a:gd name="T0" fmla="*/ 2147483647 w 2410"/>
                <a:gd name="T1" fmla="*/ 2147483647 h 3999"/>
                <a:gd name="T2" fmla="*/ 2147483647 w 2410"/>
                <a:gd name="T3" fmla="*/ 2147483647 h 3999"/>
                <a:gd name="T4" fmla="*/ 2147483647 w 2410"/>
                <a:gd name="T5" fmla="*/ 2147483647 h 3999"/>
                <a:gd name="T6" fmla="*/ 2147483647 w 2410"/>
                <a:gd name="T7" fmla="*/ 2147483647 h 3999"/>
                <a:gd name="T8" fmla="*/ 2147483647 w 2410"/>
                <a:gd name="T9" fmla="*/ 2147483647 h 3999"/>
                <a:gd name="T10" fmla="*/ 2147483647 w 2410"/>
                <a:gd name="T11" fmla="*/ 2147483647 h 3999"/>
                <a:gd name="T12" fmla="*/ 2147483647 w 2410"/>
                <a:gd name="T13" fmla="*/ 2147483647 h 3999"/>
                <a:gd name="T14" fmla="*/ 2147483647 w 2410"/>
                <a:gd name="T15" fmla="*/ 2147483647 h 3999"/>
                <a:gd name="T16" fmla="*/ 2147483647 w 2410"/>
                <a:gd name="T17" fmla="*/ 2147483647 h 3999"/>
                <a:gd name="T18" fmla="*/ 2147483647 w 2410"/>
                <a:gd name="T19" fmla="*/ 2147483647 h 3999"/>
                <a:gd name="T20" fmla="*/ 2147483647 w 2410"/>
                <a:gd name="T21" fmla="*/ 2147483647 h 3999"/>
                <a:gd name="T22" fmla="*/ 2147483647 w 2410"/>
                <a:gd name="T23" fmla="*/ 2147483647 h 3999"/>
                <a:gd name="T24" fmla="*/ 2147483647 w 2410"/>
                <a:gd name="T25" fmla="*/ 2147483647 h 3999"/>
                <a:gd name="T26" fmla="*/ 2147483647 w 2410"/>
                <a:gd name="T27" fmla="*/ 2147483647 h 3999"/>
                <a:gd name="T28" fmla="*/ 2147483647 w 2410"/>
                <a:gd name="T29" fmla="*/ 2147483647 h 3999"/>
                <a:gd name="T30" fmla="*/ 2147483647 w 2410"/>
                <a:gd name="T31" fmla="*/ 2147483647 h 3999"/>
                <a:gd name="T32" fmla="*/ 2147483647 w 2410"/>
                <a:gd name="T33" fmla="*/ 2147483647 h 3999"/>
                <a:gd name="T34" fmla="*/ 2147483647 w 2410"/>
                <a:gd name="T35" fmla="*/ 2147483647 h 3999"/>
                <a:gd name="T36" fmla="*/ 2147483647 w 2410"/>
                <a:gd name="T37" fmla="*/ 2147483647 h 3999"/>
                <a:gd name="T38" fmla="*/ 2147483647 w 2410"/>
                <a:gd name="T39" fmla="*/ 2147483647 h 3999"/>
                <a:gd name="T40" fmla="*/ 2147483647 w 2410"/>
                <a:gd name="T41" fmla="*/ 2147483647 h 3999"/>
                <a:gd name="T42" fmla="*/ 2147483647 w 2410"/>
                <a:gd name="T43" fmla="*/ 2147483647 h 3999"/>
                <a:gd name="T44" fmla="*/ 2147483647 w 2410"/>
                <a:gd name="T45" fmla="*/ 2147483647 h 3999"/>
                <a:gd name="T46" fmla="*/ 2147483647 w 2410"/>
                <a:gd name="T47" fmla="*/ 2147483647 h 3999"/>
                <a:gd name="T48" fmla="*/ 2147483647 w 2410"/>
                <a:gd name="T49" fmla="*/ 2147483647 h 3999"/>
                <a:gd name="T50" fmla="*/ 2147483647 w 2410"/>
                <a:gd name="T51" fmla="*/ 2147483647 h 3999"/>
                <a:gd name="T52" fmla="*/ 2147483647 w 2410"/>
                <a:gd name="T53" fmla="*/ 2147483647 h 3999"/>
                <a:gd name="T54" fmla="*/ 2147483647 w 2410"/>
                <a:gd name="T55" fmla="*/ 2147483647 h 3999"/>
                <a:gd name="T56" fmla="*/ 2147483647 w 2410"/>
                <a:gd name="T57" fmla="*/ 2147483647 h 3999"/>
                <a:gd name="T58" fmla="*/ 2147483647 w 2410"/>
                <a:gd name="T59" fmla="*/ 2147483647 h 3999"/>
                <a:gd name="T60" fmla="*/ 2147483647 w 2410"/>
                <a:gd name="T61" fmla="*/ 2147483647 h 3999"/>
                <a:gd name="T62" fmla="*/ 2147483647 w 2410"/>
                <a:gd name="T63" fmla="*/ 2147483647 h 3999"/>
                <a:gd name="T64" fmla="*/ 2147483647 w 2410"/>
                <a:gd name="T65" fmla="*/ 2147483647 h 3999"/>
                <a:gd name="T66" fmla="*/ 2147483647 w 2410"/>
                <a:gd name="T67" fmla="*/ 2147483647 h 3999"/>
                <a:gd name="T68" fmla="*/ 2147483647 w 2410"/>
                <a:gd name="T69" fmla="*/ 2147483647 h 3999"/>
                <a:gd name="T70" fmla="*/ 2147483647 w 2410"/>
                <a:gd name="T71" fmla="*/ 2147483647 h 3999"/>
                <a:gd name="T72" fmla="*/ 2147483647 w 2410"/>
                <a:gd name="T73" fmla="*/ 2147483647 h 3999"/>
                <a:gd name="T74" fmla="*/ 2147483647 w 2410"/>
                <a:gd name="T75" fmla="*/ 2147483647 h 3999"/>
                <a:gd name="T76" fmla="*/ 2147483647 w 2410"/>
                <a:gd name="T77" fmla="*/ 2147483647 h 3999"/>
                <a:gd name="T78" fmla="*/ 2147483647 w 2410"/>
                <a:gd name="T79" fmla="*/ 2147483647 h 3999"/>
                <a:gd name="T80" fmla="*/ 2147483647 w 2410"/>
                <a:gd name="T81" fmla="*/ 2147483647 h 3999"/>
                <a:gd name="T82" fmla="*/ 2147483647 w 2410"/>
                <a:gd name="T83" fmla="*/ 2147483647 h 3999"/>
                <a:gd name="T84" fmla="*/ 2147483647 w 2410"/>
                <a:gd name="T85" fmla="*/ 2147483647 h 3999"/>
                <a:gd name="T86" fmla="*/ 2147483647 w 2410"/>
                <a:gd name="T87" fmla="*/ 2147483647 h 3999"/>
                <a:gd name="T88" fmla="*/ 2147483647 w 2410"/>
                <a:gd name="T89" fmla="*/ 2147483647 h 3999"/>
                <a:gd name="T90" fmla="*/ 2147483647 w 2410"/>
                <a:gd name="T91" fmla="*/ 2147483647 h 3999"/>
                <a:gd name="T92" fmla="*/ 2147483647 w 2410"/>
                <a:gd name="T93" fmla="*/ 2147483647 h 3999"/>
                <a:gd name="T94" fmla="*/ 2147483647 w 2410"/>
                <a:gd name="T95" fmla="*/ 2147483647 h 3999"/>
                <a:gd name="T96" fmla="*/ 2147483647 w 2410"/>
                <a:gd name="T97" fmla="*/ 2147483647 h 3999"/>
                <a:gd name="T98" fmla="*/ 2147483647 w 2410"/>
                <a:gd name="T99" fmla="*/ 2147483647 h 3999"/>
                <a:gd name="T100" fmla="*/ 2147483647 w 2410"/>
                <a:gd name="T101" fmla="*/ 2147483647 h 3999"/>
                <a:gd name="T102" fmla="*/ 2147483647 w 2410"/>
                <a:gd name="T103" fmla="*/ 2147483647 h 3999"/>
                <a:gd name="T104" fmla="*/ 2147483647 w 2410"/>
                <a:gd name="T105" fmla="*/ 2147483647 h 3999"/>
                <a:gd name="T106" fmla="*/ 2147483647 w 2410"/>
                <a:gd name="T107" fmla="*/ 2147483647 h 3999"/>
                <a:gd name="T108" fmla="*/ 2147483647 w 2410"/>
                <a:gd name="T109" fmla="*/ 2147483647 h 3999"/>
                <a:gd name="T110" fmla="*/ 2147483647 w 2410"/>
                <a:gd name="T111" fmla="*/ 2147483647 h 3999"/>
                <a:gd name="T112" fmla="*/ 2147483647 w 2410"/>
                <a:gd name="T113" fmla="*/ 2147483647 h 3999"/>
                <a:gd name="T114" fmla="*/ 2147483647 w 2410"/>
                <a:gd name="T115" fmla="*/ 2147483647 h 3999"/>
                <a:gd name="T116" fmla="*/ 2147483647 w 2410"/>
                <a:gd name="T117" fmla="*/ 2147483647 h 3999"/>
                <a:gd name="T118" fmla="*/ 2147483647 w 2410"/>
                <a:gd name="T119" fmla="*/ 2147483647 h 3999"/>
                <a:gd name="T120" fmla="*/ 2147483647 w 2410"/>
                <a:gd name="T121" fmla="*/ 2147483647 h 3999"/>
                <a:gd name="T122" fmla="*/ 2147483647 w 2410"/>
                <a:gd name="T123" fmla="*/ 2147483647 h 3999"/>
                <a:gd name="T124" fmla="*/ 2147483647 w 2410"/>
                <a:gd name="T125" fmla="*/ 2147483647 h 39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0"/>
                <a:gd name="T190" fmla="*/ 0 h 3999"/>
                <a:gd name="T191" fmla="*/ 2410 w 2410"/>
                <a:gd name="T192" fmla="*/ 3999 h 39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0" h="3999">
                  <a:moveTo>
                    <a:pt x="0" y="3984"/>
                  </a:moveTo>
                  <a:lnTo>
                    <a:pt x="5" y="3999"/>
                  </a:lnTo>
                  <a:lnTo>
                    <a:pt x="10" y="3999"/>
                  </a:lnTo>
                  <a:lnTo>
                    <a:pt x="10" y="3988"/>
                  </a:lnTo>
                  <a:lnTo>
                    <a:pt x="14" y="3988"/>
                  </a:lnTo>
                  <a:lnTo>
                    <a:pt x="14" y="3980"/>
                  </a:lnTo>
                  <a:lnTo>
                    <a:pt x="19" y="3980"/>
                  </a:lnTo>
                  <a:lnTo>
                    <a:pt x="19" y="3928"/>
                  </a:lnTo>
                  <a:lnTo>
                    <a:pt x="19" y="3980"/>
                  </a:lnTo>
                  <a:lnTo>
                    <a:pt x="24" y="3999"/>
                  </a:lnTo>
                  <a:lnTo>
                    <a:pt x="29" y="3999"/>
                  </a:lnTo>
                  <a:lnTo>
                    <a:pt x="29" y="3988"/>
                  </a:lnTo>
                  <a:lnTo>
                    <a:pt x="29" y="3990"/>
                  </a:lnTo>
                  <a:lnTo>
                    <a:pt x="33" y="3999"/>
                  </a:lnTo>
                  <a:lnTo>
                    <a:pt x="38" y="3999"/>
                  </a:lnTo>
                  <a:lnTo>
                    <a:pt x="38" y="3942"/>
                  </a:lnTo>
                  <a:lnTo>
                    <a:pt x="38" y="3947"/>
                  </a:lnTo>
                  <a:lnTo>
                    <a:pt x="42" y="3999"/>
                  </a:lnTo>
                  <a:lnTo>
                    <a:pt x="47" y="3999"/>
                  </a:lnTo>
                  <a:lnTo>
                    <a:pt x="47" y="3306"/>
                  </a:lnTo>
                  <a:lnTo>
                    <a:pt x="47" y="3735"/>
                  </a:lnTo>
                  <a:lnTo>
                    <a:pt x="52" y="3996"/>
                  </a:lnTo>
                  <a:lnTo>
                    <a:pt x="56" y="3996"/>
                  </a:lnTo>
                  <a:lnTo>
                    <a:pt x="56" y="2573"/>
                  </a:lnTo>
                  <a:lnTo>
                    <a:pt x="56" y="3868"/>
                  </a:lnTo>
                  <a:lnTo>
                    <a:pt x="61" y="3999"/>
                  </a:lnTo>
                  <a:lnTo>
                    <a:pt x="66" y="3999"/>
                  </a:lnTo>
                  <a:lnTo>
                    <a:pt x="66" y="3973"/>
                  </a:lnTo>
                  <a:lnTo>
                    <a:pt x="66" y="3991"/>
                  </a:lnTo>
                  <a:lnTo>
                    <a:pt x="70" y="3999"/>
                  </a:lnTo>
                  <a:lnTo>
                    <a:pt x="75" y="3999"/>
                  </a:lnTo>
                  <a:lnTo>
                    <a:pt x="75" y="3968"/>
                  </a:lnTo>
                  <a:lnTo>
                    <a:pt x="80" y="3968"/>
                  </a:lnTo>
                  <a:lnTo>
                    <a:pt x="80" y="3915"/>
                  </a:lnTo>
                  <a:lnTo>
                    <a:pt x="80" y="3964"/>
                  </a:lnTo>
                  <a:lnTo>
                    <a:pt x="85" y="3999"/>
                  </a:lnTo>
                  <a:lnTo>
                    <a:pt x="89" y="3999"/>
                  </a:lnTo>
                  <a:lnTo>
                    <a:pt x="89" y="3989"/>
                  </a:lnTo>
                  <a:lnTo>
                    <a:pt x="94" y="3989"/>
                  </a:lnTo>
                  <a:lnTo>
                    <a:pt x="94" y="3911"/>
                  </a:lnTo>
                  <a:lnTo>
                    <a:pt x="99" y="3911"/>
                  </a:lnTo>
                  <a:lnTo>
                    <a:pt x="99" y="3907"/>
                  </a:lnTo>
                  <a:lnTo>
                    <a:pt x="103" y="3907"/>
                  </a:lnTo>
                  <a:lnTo>
                    <a:pt x="103" y="3834"/>
                  </a:lnTo>
                  <a:lnTo>
                    <a:pt x="103" y="3957"/>
                  </a:lnTo>
                  <a:lnTo>
                    <a:pt x="108" y="3998"/>
                  </a:lnTo>
                  <a:lnTo>
                    <a:pt x="113" y="3998"/>
                  </a:lnTo>
                  <a:lnTo>
                    <a:pt x="113" y="3966"/>
                  </a:lnTo>
                  <a:lnTo>
                    <a:pt x="118" y="3966"/>
                  </a:lnTo>
                  <a:lnTo>
                    <a:pt x="118" y="3917"/>
                  </a:lnTo>
                  <a:lnTo>
                    <a:pt x="123" y="3917"/>
                  </a:lnTo>
                  <a:lnTo>
                    <a:pt x="123" y="3911"/>
                  </a:lnTo>
                  <a:lnTo>
                    <a:pt x="127" y="3911"/>
                  </a:lnTo>
                  <a:lnTo>
                    <a:pt x="127" y="3892"/>
                  </a:lnTo>
                  <a:lnTo>
                    <a:pt x="127" y="3897"/>
                  </a:lnTo>
                  <a:lnTo>
                    <a:pt x="132" y="3998"/>
                  </a:lnTo>
                  <a:lnTo>
                    <a:pt x="137" y="3998"/>
                  </a:lnTo>
                  <a:lnTo>
                    <a:pt x="137" y="3849"/>
                  </a:lnTo>
                  <a:lnTo>
                    <a:pt x="142" y="3849"/>
                  </a:lnTo>
                  <a:lnTo>
                    <a:pt x="142" y="3653"/>
                  </a:lnTo>
                  <a:lnTo>
                    <a:pt x="146" y="3653"/>
                  </a:lnTo>
                  <a:lnTo>
                    <a:pt x="146" y="0"/>
                  </a:lnTo>
                  <a:lnTo>
                    <a:pt x="146" y="2013"/>
                  </a:lnTo>
                  <a:lnTo>
                    <a:pt x="151" y="3998"/>
                  </a:lnTo>
                  <a:lnTo>
                    <a:pt x="155" y="3998"/>
                  </a:lnTo>
                  <a:lnTo>
                    <a:pt x="155" y="387"/>
                  </a:lnTo>
                  <a:lnTo>
                    <a:pt x="155" y="2107"/>
                  </a:lnTo>
                  <a:lnTo>
                    <a:pt x="160" y="3998"/>
                  </a:lnTo>
                  <a:lnTo>
                    <a:pt x="165" y="3998"/>
                  </a:lnTo>
                  <a:lnTo>
                    <a:pt x="165" y="3542"/>
                  </a:lnTo>
                  <a:lnTo>
                    <a:pt x="165" y="3897"/>
                  </a:lnTo>
                  <a:lnTo>
                    <a:pt x="169" y="3998"/>
                  </a:lnTo>
                  <a:lnTo>
                    <a:pt x="174" y="3998"/>
                  </a:lnTo>
                  <a:lnTo>
                    <a:pt x="174" y="3959"/>
                  </a:lnTo>
                  <a:lnTo>
                    <a:pt x="179" y="3959"/>
                  </a:lnTo>
                  <a:lnTo>
                    <a:pt x="179" y="3891"/>
                  </a:lnTo>
                  <a:lnTo>
                    <a:pt x="183" y="3891"/>
                  </a:lnTo>
                  <a:lnTo>
                    <a:pt x="183" y="3747"/>
                  </a:lnTo>
                  <a:lnTo>
                    <a:pt x="188" y="3747"/>
                  </a:lnTo>
                  <a:lnTo>
                    <a:pt x="188" y="3734"/>
                  </a:lnTo>
                  <a:lnTo>
                    <a:pt x="193" y="3734"/>
                  </a:lnTo>
                  <a:lnTo>
                    <a:pt x="193" y="3479"/>
                  </a:lnTo>
                  <a:lnTo>
                    <a:pt x="193" y="3567"/>
                  </a:lnTo>
                  <a:lnTo>
                    <a:pt x="197" y="3998"/>
                  </a:lnTo>
                  <a:lnTo>
                    <a:pt x="202" y="3998"/>
                  </a:lnTo>
                  <a:lnTo>
                    <a:pt x="202" y="3513"/>
                  </a:lnTo>
                  <a:lnTo>
                    <a:pt x="202" y="3710"/>
                  </a:lnTo>
                  <a:lnTo>
                    <a:pt x="207" y="3997"/>
                  </a:lnTo>
                  <a:lnTo>
                    <a:pt x="212" y="3997"/>
                  </a:lnTo>
                  <a:lnTo>
                    <a:pt x="212" y="3882"/>
                  </a:lnTo>
                  <a:lnTo>
                    <a:pt x="212" y="3919"/>
                  </a:lnTo>
                  <a:lnTo>
                    <a:pt x="216" y="3997"/>
                  </a:lnTo>
                  <a:lnTo>
                    <a:pt x="221" y="3997"/>
                  </a:lnTo>
                  <a:lnTo>
                    <a:pt x="221" y="3933"/>
                  </a:lnTo>
                  <a:lnTo>
                    <a:pt x="221" y="3949"/>
                  </a:lnTo>
                  <a:lnTo>
                    <a:pt x="226" y="3998"/>
                  </a:lnTo>
                  <a:lnTo>
                    <a:pt x="231" y="3998"/>
                  </a:lnTo>
                  <a:lnTo>
                    <a:pt x="231" y="3952"/>
                  </a:lnTo>
                  <a:lnTo>
                    <a:pt x="236" y="3952"/>
                  </a:lnTo>
                  <a:lnTo>
                    <a:pt x="236" y="3606"/>
                  </a:lnTo>
                  <a:lnTo>
                    <a:pt x="240" y="3606"/>
                  </a:lnTo>
                  <a:lnTo>
                    <a:pt x="240" y="1526"/>
                  </a:lnTo>
                  <a:lnTo>
                    <a:pt x="240" y="2688"/>
                  </a:lnTo>
                  <a:lnTo>
                    <a:pt x="245" y="3997"/>
                  </a:lnTo>
                  <a:lnTo>
                    <a:pt x="250" y="3997"/>
                  </a:lnTo>
                  <a:lnTo>
                    <a:pt x="250" y="3009"/>
                  </a:lnTo>
                  <a:lnTo>
                    <a:pt x="250" y="3442"/>
                  </a:lnTo>
                  <a:lnTo>
                    <a:pt x="254" y="3997"/>
                  </a:lnTo>
                  <a:lnTo>
                    <a:pt x="259" y="3997"/>
                  </a:lnTo>
                  <a:lnTo>
                    <a:pt x="259" y="1983"/>
                  </a:lnTo>
                  <a:lnTo>
                    <a:pt x="259" y="3122"/>
                  </a:lnTo>
                  <a:lnTo>
                    <a:pt x="264" y="3997"/>
                  </a:lnTo>
                  <a:lnTo>
                    <a:pt x="269" y="3997"/>
                  </a:lnTo>
                  <a:lnTo>
                    <a:pt x="269" y="3605"/>
                  </a:lnTo>
                  <a:lnTo>
                    <a:pt x="269" y="3870"/>
                  </a:lnTo>
                  <a:lnTo>
                    <a:pt x="273" y="3997"/>
                  </a:lnTo>
                  <a:lnTo>
                    <a:pt x="278" y="3997"/>
                  </a:lnTo>
                  <a:lnTo>
                    <a:pt x="278" y="3921"/>
                  </a:lnTo>
                  <a:lnTo>
                    <a:pt x="278" y="3976"/>
                  </a:lnTo>
                  <a:lnTo>
                    <a:pt x="282" y="3997"/>
                  </a:lnTo>
                  <a:lnTo>
                    <a:pt x="287" y="3997"/>
                  </a:lnTo>
                  <a:lnTo>
                    <a:pt x="287" y="3737"/>
                  </a:lnTo>
                  <a:lnTo>
                    <a:pt x="287" y="3885"/>
                  </a:lnTo>
                  <a:lnTo>
                    <a:pt x="292" y="3997"/>
                  </a:lnTo>
                  <a:lnTo>
                    <a:pt x="296" y="3997"/>
                  </a:lnTo>
                  <a:lnTo>
                    <a:pt x="296" y="3581"/>
                  </a:lnTo>
                  <a:lnTo>
                    <a:pt x="301" y="3581"/>
                  </a:lnTo>
                  <a:lnTo>
                    <a:pt x="301" y="3445"/>
                  </a:lnTo>
                  <a:lnTo>
                    <a:pt x="301" y="3779"/>
                  </a:lnTo>
                  <a:lnTo>
                    <a:pt x="306" y="3997"/>
                  </a:lnTo>
                  <a:lnTo>
                    <a:pt x="310" y="3997"/>
                  </a:lnTo>
                  <a:lnTo>
                    <a:pt x="310" y="3935"/>
                  </a:lnTo>
                  <a:lnTo>
                    <a:pt x="310" y="3973"/>
                  </a:lnTo>
                  <a:lnTo>
                    <a:pt x="315" y="3997"/>
                  </a:lnTo>
                  <a:lnTo>
                    <a:pt x="320" y="3997"/>
                  </a:lnTo>
                  <a:lnTo>
                    <a:pt x="320" y="3975"/>
                  </a:lnTo>
                  <a:lnTo>
                    <a:pt x="325" y="3975"/>
                  </a:lnTo>
                  <a:lnTo>
                    <a:pt x="325" y="3792"/>
                  </a:lnTo>
                  <a:lnTo>
                    <a:pt x="325" y="3909"/>
                  </a:lnTo>
                  <a:lnTo>
                    <a:pt x="329" y="3997"/>
                  </a:lnTo>
                  <a:lnTo>
                    <a:pt x="334" y="3997"/>
                  </a:lnTo>
                  <a:lnTo>
                    <a:pt x="334" y="3258"/>
                  </a:lnTo>
                  <a:lnTo>
                    <a:pt x="334" y="3599"/>
                  </a:lnTo>
                  <a:lnTo>
                    <a:pt x="339" y="3997"/>
                  </a:lnTo>
                  <a:lnTo>
                    <a:pt x="344" y="3997"/>
                  </a:lnTo>
                  <a:lnTo>
                    <a:pt x="344" y="3224"/>
                  </a:lnTo>
                  <a:lnTo>
                    <a:pt x="348" y="3224"/>
                  </a:lnTo>
                  <a:lnTo>
                    <a:pt x="348" y="2555"/>
                  </a:lnTo>
                  <a:lnTo>
                    <a:pt x="348" y="3291"/>
                  </a:lnTo>
                  <a:lnTo>
                    <a:pt x="353" y="3997"/>
                  </a:lnTo>
                  <a:lnTo>
                    <a:pt x="358" y="3997"/>
                  </a:lnTo>
                  <a:lnTo>
                    <a:pt x="358" y="3603"/>
                  </a:lnTo>
                  <a:lnTo>
                    <a:pt x="358" y="3725"/>
                  </a:lnTo>
                  <a:lnTo>
                    <a:pt x="363" y="3997"/>
                  </a:lnTo>
                  <a:lnTo>
                    <a:pt x="367" y="3997"/>
                  </a:lnTo>
                  <a:lnTo>
                    <a:pt x="367" y="3868"/>
                  </a:lnTo>
                  <a:lnTo>
                    <a:pt x="372" y="3868"/>
                  </a:lnTo>
                  <a:lnTo>
                    <a:pt x="372" y="3839"/>
                  </a:lnTo>
                  <a:lnTo>
                    <a:pt x="372" y="3969"/>
                  </a:lnTo>
                  <a:lnTo>
                    <a:pt x="377" y="3997"/>
                  </a:lnTo>
                  <a:lnTo>
                    <a:pt x="381" y="3997"/>
                  </a:lnTo>
                  <a:lnTo>
                    <a:pt x="381" y="3954"/>
                  </a:lnTo>
                  <a:lnTo>
                    <a:pt x="386" y="3954"/>
                  </a:lnTo>
                  <a:lnTo>
                    <a:pt x="386" y="3933"/>
                  </a:lnTo>
                  <a:lnTo>
                    <a:pt x="391" y="3933"/>
                  </a:lnTo>
                  <a:lnTo>
                    <a:pt x="391" y="3717"/>
                  </a:lnTo>
                  <a:lnTo>
                    <a:pt x="391" y="3815"/>
                  </a:lnTo>
                  <a:lnTo>
                    <a:pt x="396" y="3997"/>
                  </a:lnTo>
                  <a:lnTo>
                    <a:pt x="400" y="3997"/>
                  </a:lnTo>
                  <a:lnTo>
                    <a:pt x="400" y="3916"/>
                  </a:lnTo>
                  <a:lnTo>
                    <a:pt x="405" y="3916"/>
                  </a:lnTo>
                  <a:lnTo>
                    <a:pt x="405" y="3501"/>
                  </a:lnTo>
                  <a:lnTo>
                    <a:pt x="405" y="3769"/>
                  </a:lnTo>
                  <a:lnTo>
                    <a:pt x="409" y="3997"/>
                  </a:lnTo>
                  <a:lnTo>
                    <a:pt x="414" y="3997"/>
                  </a:lnTo>
                  <a:lnTo>
                    <a:pt x="414" y="3847"/>
                  </a:lnTo>
                  <a:lnTo>
                    <a:pt x="414" y="3954"/>
                  </a:lnTo>
                  <a:lnTo>
                    <a:pt x="419" y="3997"/>
                  </a:lnTo>
                  <a:lnTo>
                    <a:pt x="423" y="3997"/>
                  </a:lnTo>
                  <a:lnTo>
                    <a:pt x="423" y="3980"/>
                  </a:lnTo>
                  <a:lnTo>
                    <a:pt x="428" y="3980"/>
                  </a:lnTo>
                  <a:lnTo>
                    <a:pt x="428" y="3868"/>
                  </a:lnTo>
                  <a:lnTo>
                    <a:pt x="433" y="3868"/>
                  </a:lnTo>
                  <a:lnTo>
                    <a:pt x="433" y="3741"/>
                  </a:lnTo>
                  <a:lnTo>
                    <a:pt x="433" y="3851"/>
                  </a:lnTo>
                  <a:lnTo>
                    <a:pt x="437" y="3997"/>
                  </a:lnTo>
                  <a:lnTo>
                    <a:pt x="442" y="3997"/>
                  </a:lnTo>
                  <a:lnTo>
                    <a:pt x="442" y="3699"/>
                  </a:lnTo>
                  <a:lnTo>
                    <a:pt x="442" y="3854"/>
                  </a:lnTo>
                  <a:lnTo>
                    <a:pt x="447" y="3997"/>
                  </a:lnTo>
                  <a:lnTo>
                    <a:pt x="452" y="3997"/>
                  </a:lnTo>
                  <a:lnTo>
                    <a:pt x="452" y="3759"/>
                  </a:lnTo>
                  <a:lnTo>
                    <a:pt x="452" y="3772"/>
                  </a:lnTo>
                  <a:lnTo>
                    <a:pt x="456" y="3997"/>
                  </a:lnTo>
                  <a:lnTo>
                    <a:pt x="461" y="3997"/>
                  </a:lnTo>
                  <a:lnTo>
                    <a:pt x="461" y="3888"/>
                  </a:lnTo>
                  <a:lnTo>
                    <a:pt x="461" y="3971"/>
                  </a:lnTo>
                  <a:lnTo>
                    <a:pt x="466" y="3997"/>
                  </a:lnTo>
                  <a:lnTo>
                    <a:pt x="471" y="3997"/>
                  </a:lnTo>
                  <a:lnTo>
                    <a:pt x="471" y="3985"/>
                  </a:lnTo>
                  <a:lnTo>
                    <a:pt x="471" y="3992"/>
                  </a:lnTo>
                  <a:lnTo>
                    <a:pt x="476" y="3997"/>
                  </a:lnTo>
                  <a:lnTo>
                    <a:pt x="480" y="3997"/>
                  </a:lnTo>
                  <a:lnTo>
                    <a:pt x="480" y="3837"/>
                  </a:lnTo>
                  <a:lnTo>
                    <a:pt x="485" y="3837"/>
                  </a:lnTo>
                  <a:lnTo>
                    <a:pt x="485" y="3834"/>
                  </a:lnTo>
                  <a:lnTo>
                    <a:pt x="485" y="3918"/>
                  </a:lnTo>
                  <a:lnTo>
                    <a:pt x="490" y="3997"/>
                  </a:lnTo>
                  <a:lnTo>
                    <a:pt x="494" y="3997"/>
                  </a:lnTo>
                  <a:lnTo>
                    <a:pt x="494" y="3964"/>
                  </a:lnTo>
                  <a:lnTo>
                    <a:pt x="499" y="3964"/>
                  </a:lnTo>
                  <a:lnTo>
                    <a:pt x="499" y="3740"/>
                  </a:lnTo>
                  <a:lnTo>
                    <a:pt x="499" y="3872"/>
                  </a:lnTo>
                  <a:lnTo>
                    <a:pt x="504" y="3997"/>
                  </a:lnTo>
                  <a:lnTo>
                    <a:pt x="509" y="3997"/>
                  </a:lnTo>
                  <a:lnTo>
                    <a:pt x="509" y="3966"/>
                  </a:lnTo>
                  <a:lnTo>
                    <a:pt x="509" y="3981"/>
                  </a:lnTo>
                  <a:lnTo>
                    <a:pt x="513" y="3997"/>
                  </a:lnTo>
                  <a:lnTo>
                    <a:pt x="518" y="3997"/>
                  </a:lnTo>
                  <a:lnTo>
                    <a:pt x="518" y="3982"/>
                  </a:lnTo>
                  <a:lnTo>
                    <a:pt x="518" y="3986"/>
                  </a:lnTo>
                  <a:lnTo>
                    <a:pt x="522" y="3997"/>
                  </a:lnTo>
                  <a:lnTo>
                    <a:pt x="527" y="3997"/>
                  </a:lnTo>
                  <a:lnTo>
                    <a:pt x="527" y="3934"/>
                  </a:lnTo>
                  <a:lnTo>
                    <a:pt x="527" y="3942"/>
                  </a:lnTo>
                  <a:lnTo>
                    <a:pt x="532" y="3997"/>
                  </a:lnTo>
                  <a:lnTo>
                    <a:pt x="536" y="3997"/>
                  </a:lnTo>
                  <a:lnTo>
                    <a:pt x="536" y="3911"/>
                  </a:lnTo>
                  <a:lnTo>
                    <a:pt x="536" y="3930"/>
                  </a:lnTo>
                  <a:lnTo>
                    <a:pt x="541" y="3996"/>
                  </a:lnTo>
                  <a:lnTo>
                    <a:pt x="546" y="3996"/>
                  </a:lnTo>
                  <a:lnTo>
                    <a:pt x="546" y="3919"/>
                  </a:lnTo>
                  <a:lnTo>
                    <a:pt x="546" y="3971"/>
                  </a:lnTo>
                  <a:lnTo>
                    <a:pt x="550" y="3995"/>
                  </a:lnTo>
                  <a:lnTo>
                    <a:pt x="555" y="3995"/>
                  </a:lnTo>
                  <a:lnTo>
                    <a:pt x="555" y="3969"/>
                  </a:lnTo>
                  <a:lnTo>
                    <a:pt x="555" y="3981"/>
                  </a:lnTo>
                  <a:lnTo>
                    <a:pt x="560" y="3997"/>
                  </a:lnTo>
                  <a:lnTo>
                    <a:pt x="564" y="3997"/>
                  </a:lnTo>
                  <a:lnTo>
                    <a:pt x="564" y="3989"/>
                  </a:lnTo>
                  <a:lnTo>
                    <a:pt x="569" y="3989"/>
                  </a:lnTo>
                  <a:lnTo>
                    <a:pt x="569" y="3915"/>
                  </a:lnTo>
                  <a:lnTo>
                    <a:pt x="569" y="3958"/>
                  </a:lnTo>
                  <a:lnTo>
                    <a:pt x="574" y="3996"/>
                  </a:lnTo>
                  <a:lnTo>
                    <a:pt x="579" y="3996"/>
                  </a:lnTo>
                  <a:lnTo>
                    <a:pt x="579" y="3956"/>
                  </a:lnTo>
                  <a:lnTo>
                    <a:pt x="579" y="3980"/>
                  </a:lnTo>
                  <a:lnTo>
                    <a:pt x="584" y="3997"/>
                  </a:lnTo>
                  <a:lnTo>
                    <a:pt x="589" y="3997"/>
                  </a:lnTo>
                  <a:lnTo>
                    <a:pt x="589" y="3906"/>
                  </a:lnTo>
                  <a:lnTo>
                    <a:pt x="589" y="3959"/>
                  </a:lnTo>
                  <a:lnTo>
                    <a:pt x="593" y="3996"/>
                  </a:lnTo>
                  <a:lnTo>
                    <a:pt x="598" y="3996"/>
                  </a:lnTo>
                  <a:lnTo>
                    <a:pt x="598" y="3984"/>
                  </a:lnTo>
                  <a:lnTo>
                    <a:pt x="603" y="3984"/>
                  </a:lnTo>
                  <a:lnTo>
                    <a:pt x="603" y="3983"/>
                  </a:lnTo>
                  <a:lnTo>
                    <a:pt x="607" y="3983"/>
                  </a:lnTo>
                  <a:lnTo>
                    <a:pt x="607" y="3982"/>
                  </a:lnTo>
                  <a:lnTo>
                    <a:pt x="607" y="3983"/>
                  </a:lnTo>
                  <a:lnTo>
                    <a:pt x="612" y="3996"/>
                  </a:lnTo>
                  <a:lnTo>
                    <a:pt x="617" y="3996"/>
                  </a:lnTo>
                  <a:lnTo>
                    <a:pt x="617" y="3985"/>
                  </a:lnTo>
                  <a:lnTo>
                    <a:pt x="621" y="3985"/>
                  </a:lnTo>
                  <a:lnTo>
                    <a:pt x="621" y="3964"/>
                  </a:lnTo>
                  <a:lnTo>
                    <a:pt x="626" y="3964"/>
                  </a:lnTo>
                  <a:lnTo>
                    <a:pt x="626" y="3950"/>
                  </a:lnTo>
                  <a:lnTo>
                    <a:pt x="626" y="3976"/>
                  </a:lnTo>
                  <a:lnTo>
                    <a:pt x="631" y="3996"/>
                  </a:lnTo>
                  <a:lnTo>
                    <a:pt x="636" y="3996"/>
                  </a:lnTo>
                  <a:lnTo>
                    <a:pt x="636" y="3947"/>
                  </a:lnTo>
                  <a:lnTo>
                    <a:pt x="636" y="3957"/>
                  </a:lnTo>
                  <a:lnTo>
                    <a:pt x="640" y="3996"/>
                  </a:lnTo>
                  <a:lnTo>
                    <a:pt x="645" y="3996"/>
                  </a:lnTo>
                  <a:lnTo>
                    <a:pt x="645" y="3977"/>
                  </a:lnTo>
                  <a:lnTo>
                    <a:pt x="649" y="3977"/>
                  </a:lnTo>
                  <a:lnTo>
                    <a:pt x="649" y="3974"/>
                  </a:lnTo>
                  <a:lnTo>
                    <a:pt x="649" y="3986"/>
                  </a:lnTo>
                  <a:lnTo>
                    <a:pt x="654" y="3996"/>
                  </a:lnTo>
                  <a:lnTo>
                    <a:pt x="659" y="3996"/>
                  </a:lnTo>
                  <a:lnTo>
                    <a:pt x="659" y="3849"/>
                  </a:lnTo>
                  <a:lnTo>
                    <a:pt x="663" y="3849"/>
                  </a:lnTo>
                  <a:lnTo>
                    <a:pt x="663" y="3714"/>
                  </a:lnTo>
                  <a:lnTo>
                    <a:pt x="663" y="3819"/>
                  </a:lnTo>
                  <a:lnTo>
                    <a:pt x="668" y="3996"/>
                  </a:lnTo>
                  <a:lnTo>
                    <a:pt x="673" y="3996"/>
                  </a:lnTo>
                  <a:lnTo>
                    <a:pt x="673" y="3935"/>
                  </a:lnTo>
                  <a:lnTo>
                    <a:pt x="677" y="3935"/>
                  </a:lnTo>
                  <a:lnTo>
                    <a:pt x="677" y="3911"/>
                  </a:lnTo>
                  <a:lnTo>
                    <a:pt x="677" y="3955"/>
                  </a:lnTo>
                  <a:lnTo>
                    <a:pt x="682" y="3996"/>
                  </a:lnTo>
                  <a:lnTo>
                    <a:pt x="687" y="3996"/>
                  </a:lnTo>
                  <a:lnTo>
                    <a:pt x="687" y="3986"/>
                  </a:lnTo>
                  <a:lnTo>
                    <a:pt x="687" y="3990"/>
                  </a:lnTo>
                  <a:lnTo>
                    <a:pt x="692" y="3996"/>
                  </a:lnTo>
                  <a:lnTo>
                    <a:pt x="697" y="3996"/>
                  </a:lnTo>
                  <a:lnTo>
                    <a:pt x="697" y="3988"/>
                  </a:lnTo>
                  <a:lnTo>
                    <a:pt x="701" y="3988"/>
                  </a:lnTo>
                  <a:lnTo>
                    <a:pt x="701" y="3941"/>
                  </a:lnTo>
                  <a:lnTo>
                    <a:pt x="701" y="3961"/>
                  </a:lnTo>
                  <a:lnTo>
                    <a:pt x="706" y="3996"/>
                  </a:lnTo>
                  <a:lnTo>
                    <a:pt x="711" y="3996"/>
                  </a:lnTo>
                  <a:lnTo>
                    <a:pt x="711" y="3951"/>
                  </a:lnTo>
                  <a:lnTo>
                    <a:pt x="711" y="3962"/>
                  </a:lnTo>
                  <a:lnTo>
                    <a:pt x="716" y="3996"/>
                  </a:lnTo>
                  <a:lnTo>
                    <a:pt x="720" y="3996"/>
                  </a:lnTo>
                  <a:lnTo>
                    <a:pt x="720" y="3950"/>
                  </a:lnTo>
                  <a:lnTo>
                    <a:pt x="725" y="3950"/>
                  </a:lnTo>
                  <a:lnTo>
                    <a:pt x="725" y="3918"/>
                  </a:lnTo>
                  <a:lnTo>
                    <a:pt x="725" y="3941"/>
                  </a:lnTo>
                  <a:lnTo>
                    <a:pt x="730" y="3995"/>
                  </a:lnTo>
                  <a:lnTo>
                    <a:pt x="734" y="3995"/>
                  </a:lnTo>
                  <a:lnTo>
                    <a:pt x="734" y="3919"/>
                  </a:lnTo>
                  <a:lnTo>
                    <a:pt x="734" y="3957"/>
                  </a:lnTo>
                  <a:lnTo>
                    <a:pt x="739" y="3995"/>
                  </a:lnTo>
                  <a:lnTo>
                    <a:pt x="744" y="3995"/>
                  </a:lnTo>
                  <a:lnTo>
                    <a:pt x="744" y="3948"/>
                  </a:lnTo>
                  <a:lnTo>
                    <a:pt x="748" y="3948"/>
                  </a:lnTo>
                  <a:lnTo>
                    <a:pt x="748" y="3926"/>
                  </a:lnTo>
                  <a:lnTo>
                    <a:pt x="748" y="3950"/>
                  </a:lnTo>
                  <a:lnTo>
                    <a:pt x="753" y="3996"/>
                  </a:lnTo>
                  <a:lnTo>
                    <a:pt x="758" y="3996"/>
                  </a:lnTo>
                  <a:lnTo>
                    <a:pt x="758" y="3390"/>
                  </a:lnTo>
                  <a:lnTo>
                    <a:pt x="758" y="3623"/>
                  </a:lnTo>
                  <a:lnTo>
                    <a:pt x="763" y="3995"/>
                  </a:lnTo>
                  <a:lnTo>
                    <a:pt x="767" y="3995"/>
                  </a:lnTo>
                  <a:lnTo>
                    <a:pt x="767" y="3081"/>
                  </a:lnTo>
                  <a:lnTo>
                    <a:pt x="767" y="3399"/>
                  </a:lnTo>
                  <a:lnTo>
                    <a:pt x="772" y="3995"/>
                  </a:lnTo>
                  <a:lnTo>
                    <a:pt x="776" y="3995"/>
                  </a:lnTo>
                  <a:lnTo>
                    <a:pt x="776" y="3766"/>
                  </a:lnTo>
                  <a:lnTo>
                    <a:pt x="776" y="3877"/>
                  </a:lnTo>
                  <a:lnTo>
                    <a:pt x="781" y="3995"/>
                  </a:lnTo>
                  <a:lnTo>
                    <a:pt x="786" y="3995"/>
                  </a:lnTo>
                  <a:lnTo>
                    <a:pt x="786" y="3962"/>
                  </a:lnTo>
                  <a:lnTo>
                    <a:pt x="790" y="3962"/>
                  </a:lnTo>
                  <a:lnTo>
                    <a:pt x="790" y="3956"/>
                  </a:lnTo>
                  <a:lnTo>
                    <a:pt x="795" y="3956"/>
                  </a:lnTo>
                  <a:lnTo>
                    <a:pt x="795" y="3926"/>
                  </a:lnTo>
                  <a:lnTo>
                    <a:pt x="795" y="3927"/>
                  </a:lnTo>
                  <a:lnTo>
                    <a:pt x="800" y="3995"/>
                  </a:lnTo>
                  <a:lnTo>
                    <a:pt x="805" y="3995"/>
                  </a:lnTo>
                  <a:lnTo>
                    <a:pt x="805" y="3933"/>
                  </a:lnTo>
                  <a:lnTo>
                    <a:pt x="809" y="3933"/>
                  </a:lnTo>
                  <a:lnTo>
                    <a:pt x="809" y="3894"/>
                  </a:lnTo>
                  <a:lnTo>
                    <a:pt x="814" y="3894"/>
                  </a:lnTo>
                  <a:lnTo>
                    <a:pt x="814" y="3893"/>
                  </a:lnTo>
                  <a:lnTo>
                    <a:pt x="814" y="3933"/>
                  </a:lnTo>
                  <a:lnTo>
                    <a:pt x="819" y="3995"/>
                  </a:lnTo>
                  <a:lnTo>
                    <a:pt x="824" y="3995"/>
                  </a:lnTo>
                  <a:lnTo>
                    <a:pt x="824" y="3935"/>
                  </a:lnTo>
                  <a:lnTo>
                    <a:pt x="829" y="3935"/>
                  </a:lnTo>
                  <a:lnTo>
                    <a:pt x="829" y="3897"/>
                  </a:lnTo>
                  <a:lnTo>
                    <a:pt x="829" y="3928"/>
                  </a:lnTo>
                  <a:lnTo>
                    <a:pt x="833" y="3995"/>
                  </a:lnTo>
                  <a:lnTo>
                    <a:pt x="838" y="3995"/>
                  </a:lnTo>
                  <a:lnTo>
                    <a:pt x="838" y="3907"/>
                  </a:lnTo>
                  <a:lnTo>
                    <a:pt x="838" y="3958"/>
                  </a:lnTo>
                  <a:lnTo>
                    <a:pt x="843" y="3995"/>
                  </a:lnTo>
                  <a:lnTo>
                    <a:pt x="847" y="3995"/>
                  </a:lnTo>
                  <a:lnTo>
                    <a:pt x="847" y="3979"/>
                  </a:lnTo>
                  <a:lnTo>
                    <a:pt x="852" y="3979"/>
                  </a:lnTo>
                  <a:lnTo>
                    <a:pt x="852" y="3606"/>
                  </a:lnTo>
                  <a:lnTo>
                    <a:pt x="852" y="3784"/>
                  </a:lnTo>
                  <a:lnTo>
                    <a:pt x="857" y="3995"/>
                  </a:lnTo>
                  <a:lnTo>
                    <a:pt x="861" y="3995"/>
                  </a:lnTo>
                  <a:lnTo>
                    <a:pt x="861" y="3694"/>
                  </a:lnTo>
                  <a:lnTo>
                    <a:pt x="866" y="3694"/>
                  </a:lnTo>
                  <a:lnTo>
                    <a:pt x="866" y="3320"/>
                  </a:lnTo>
                  <a:lnTo>
                    <a:pt x="866" y="3553"/>
                  </a:lnTo>
                  <a:lnTo>
                    <a:pt x="871" y="3995"/>
                  </a:lnTo>
                  <a:lnTo>
                    <a:pt x="876" y="3995"/>
                  </a:lnTo>
                  <a:lnTo>
                    <a:pt x="876" y="3674"/>
                  </a:lnTo>
                  <a:lnTo>
                    <a:pt x="876" y="3742"/>
                  </a:lnTo>
                  <a:lnTo>
                    <a:pt x="880" y="3995"/>
                  </a:lnTo>
                  <a:lnTo>
                    <a:pt x="885" y="3995"/>
                  </a:lnTo>
                  <a:lnTo>
                    <a:pt x="885" y="3881"/>
                  </a:lnTo>
                  <a:lnTo>
                    <a:pt x="885" y="3979"/>
                  </a:lnTo>
                  <a:lnTo>
                    <a:pt x="889" y="3995"/>
                  </a:lnTo>
                  <a:lnTo>
                    <a:pt x="894" y="3995"/>
                  </a:lnTo>
                  <a:lnTo>
                    <a:pt x="894" y="3986"/>
                  </a:lnTo>
                  <a:lnTo>
                    <a:pt x="899" y="3986"/>
                  </a:lnTo>
                  <a:lnTo>
                    <a:pt x="899" y="3969"/>
                  </a:lnTo>
                  <a:lnTo>
                    <a:pt x="899" y="3972"/>
                  </a:lnTo>
                  <a:lnTo>
                    <a:pt x="903" y="3995"/>
                  </a:lnTo>
                  <a:lnTo>
                    <a:pt x="908" y="3995"/>
                  </a:lnTo>
                  <a:lnTo>
                    <a:pt x="908" y="3975"/>
                  </a:lnTo>
                  <a:lnTo>
                    <a:pt x="908" y="3979"/>
                  </a:lnTo>
                  <a:lnTo>
                    <a:pt x="913" y="3995"/>
                  </a:lnTo>
                  <a:lnTo>
                    <a:pt x="917" y="3995"/>
                  </a:lnTo>
                  <a:lnTo>
                    <a:pt x="917" y="3983"/>
                  </a:lnTo>
                  <a:lnTo>
                    <a:pt x="922" y="3983"/>
                  </a:lnTo>
                  <a:lnTo>
                    <a:pt x="922" y="3976"/>
                  </a:lnTo>
                  <a:lnTo>
                    <a:pt x="927" y="3976"/>
                  </a:lnTo>
                  <a:lnTo>
                    <a:pt x="927" y="3961"/>
                  </a:lnTo>
                  <a:lnTo>
                    <a:pt x="932" y="3961"/>
                  </a:lnTo>
                  <a:lnTo>
                    <a:pt x="932" y="3858"/>
                  </a:lnTo>
                  <a:lnTo>
                    <a:pt x="932" y="3873"/>
                  </a:lnTo>
                  <a:lnTo>
                    <a:pt x="937" y="3995"/>
                  </a:lnTo>
                  <a:lnTo>
                    <a:pt x="941" y="3995"/>
                  </a:lnTo>
                  <a:lnTo>
                    <a:pt x="941" y="3840"/>
                  </a:lnTo>
                  <a:lnTo>
                    <a:pt x="941" y="3876"/>
                  </a:lnTo>
                  <a:lnTo>
                    <a:pt x="946" y="3995"/>
                  </a:lnTo>
                  <a:lnTo>
                    <a:pt x="951" y="3995"/>
                  </a:lnTo>
                  <a:lnTo>
                    <a:pt x="951" y="3855"/>
                  </a:lnTo>
                  <a:lnTo>
                    <a:pt x="951" y="3887"/>
                  </a:lnTo>
                  <a:lnTo>
                    <a:pt x="956" y="3994"/>
                  </a:lnTo>
                  <a:lnTo>
                    <a:pt x="960" y="3994"/>
                  </a:lnTo>
                  <a:lnTo>
                    <a:pt x="960" y="3617"/>
                  </a:lnTo>
                  <a:lnTo>
                    <a:pt x="960" y="3732"/>
                  </a:lnTo>
                  <a:lnTo>
                    <a:pt x="965" y="3995"/>
                  </a:lnTo>
                  <a:lnTo>
                    <a:pt x="970" y="3995"/>
                  </a:lnTo>
                  <a:lnTo>
                    <a:pt x="970" y="3866"/>
                  </a:lnTo>
                  <a:lnTo>
                    <a:pt x="970" y="3885"/>
                  </a:lnTo>
                  <a:lnTo>
                    <a:pt x="974" y="3995"/>
                  </a:lnTo>
                  <a:lnTo>
                    <a:pt x="979" y="3995"/>
                  </a:lnTo>
                  <a:lnTo>
                    <a:pt x="979" y="3973"/>
                  </a:lnTo>
                  <a:lnTo>
                    <a:pt x="979" y="3987"/>
                  </a:lnTo>
                  <a:lnTo>
                    <a:pt x="984" y="3995"/>
                  </a:lnTo>
                  <a:lnTo>
                    <a:pt x="988" y="3995"/>
                  </a:lnTo>
                  <a:lnTo>
                    <a:pt x="988" y="3990"/>
                  </a:lnTo>
                  <a:lnTo>
                    <a:pt x="993" y="3990"/>
                  </a:lnTo>
                  <a:lnTo>
                    <a:pt x="993" y="3989"/>
                  </a:lnTo>
                  <a:lnTo>
                    <a:pt x="993" y="3990"/>
                  </a:lnTo>
                  <a:lnTo>
                    <a:pt x="998" y="3995"/>
                  </a:lnTo>
                  <a:lnTo>
                    <a:pt x="1003" y="3995"/>
                  </a:lnTo>
                  <a:lnTo>
                    <a:pt x="1003" y="3993"/>
                  </a:lnTo>
                  <a:lnTo>
                    <a:pt x="1007" y="3993"/>
                  </a:lnTo>
                  <a:lnTo>
                    <a:pt x="1007" y="3992"/>
                  </a:lnTo>
                  <a:lnTo>
                    <a:pt x="1012" y="3995"/>
                  </a:lnTo>
                  <a:lnTo>
                    <a:pt x="1016" y="3995"/>
                  </a:lnTo>
                  <a:lnTo>
                    <a:pt x="1016" y="3986"/>
                  </a:lnTo>
                  <a:lnTo>
                    <a:pt x="1021" y="3986"/>
                  </a:lnTo>
                  <a:lnTo>
                    <a:pt x="1021" y="3984"/>
                  </a:lnTo>
                  <a:lnTo>
                    <a:pt x="1026" y="3984"/>
                  </a:lnTo>
                  <a:lnTo>
                    <a:pt x="1026" y="3927"/>
                  </a:lnTo>
                  <a:lnTo>
                    <a:pt x="1030" y="3995"/>
                  </a:lnTo>
                  <a:lnTo>
                    <a:pt x="1035" y="3995"/>
                  </a:lnTo>
                  <a:lnTo>
                    <a:pt x="1035" y="3713"/>
                  </a:lnTo>
                  <a:lnTo>
                    <a:pt x="1040" y="3713"/>
                  </a:lnTo>
                  <a:lnTo>
                    <a:pt x="1040" y="3580"/>
                  </a:lnTo>
                  <a:lnTo>
                    <a:pt x="1040" y="3643"/>
                  </a:lnTo>
                  <a:lnTo>
                    <a:pt x="1045" y="3995"/>
                  </a:lnTo>
                  <a:lnTo>
                    <a:pt x="1050" y="3995"/>
                  </a:lnTo>
                  <a:lnTo>
                    <a:pt x="1050" y="3725"/>
                  </a:lnTo>
                  <a:lnTo>
                    <a:pt x="1050" y="3791"/>
                  </a:lnTo>
                  <a:lnTo>
                    <a:pt x="1054" y="3995"/>
                  </a:lnTo>
                  <a:lnTo>
                    <a:pt x="1059" y="3995"/>
                  </a:lnTo>
                  <a:lnTo>
                    <a:pt x="1059" y="3907"/>
                  </a:lnTo>
                  <a:lnTo>
                    <a:pt x="1059" y="3964"/>
                  </a:lnTo>
                  <a:lnTo>
                    <a:pt x="1064" y="3994"/>
                  </a:lnTo>
                  <a:lnTo>
                    <a:pt x="1069" y="3994"/>
                  </a:lnTo>
                  <a:lnTo>
                    <a:pt x="1069" y="3974"/>
                  </a:lnTo>
                  <a:lnTo>
                    <a:pt x="1069" y="3981"/>
                  </a:lnTo>
                  <a:lnTo>
                    <a:pt x="1073" y="3994"/>
                  </a:lnTo>
                  <a:lnTo>
                    <a:pt x="1078" y="3994"/>
                  </a:lnTo>
                  <a:lnTo>
                    <a:pt x="1078" y="3989"/>
                  </a:lnTo>
                  <a:lnTo>
                    <a:pt x="1083" y="3994"/>
                  </a:lnTo>
                  <a:lnTo>
                    <a:pt x="1087" y="3994"/>
                  </a:lnTo>
                  <a:lnTo>
                    <a:pt x="1087" y="3989"/>
                  </a:lnTo>
                  <a:lnTo>
                    <a:pt x="1092" y="3989"/>
                  </a:lnTo>
                  <a:lnTo>
                    <a:pt x="1092" y="3988"/>
                  </a:lnTo>
                  <a:lnTo>
                    <a:pt x="1097" y="3988"/>
                  </a:lnTo>
                  <a:lnTo>
                    <a:pt x="1097" y="3987"/>
                  </a:lnTo>
                  <a:lnTo>
                    <a:pt x="1101" y="3987"/>
                  </a:lnTo>
                  <a:lnTo>
                    <a:pt x="1101" y="3985"/>
                  </a:lnTo>
                  <a:lnTo>
                    <a:pt x="1106" y="3985"/>
                  </a:lnTo>
                  <a:lnTo>
                    <a:pt x="1106" y="3983"/>
                  </a:lnTo>
                  <a:lnTo>
                    <a:pt x="1106" y="3990"/>
                  </a:lnTo>
                  <a:lnTo>
                    <a:pt x="1111" y="3994"/>
                  </a:lnTo>
                  <a:lnTo>
                    <a:pt x="1115" y="3994"/>
                  </a:lnTo>
                  <a:lnTo>
                    <a:pt x="1115" y="3993"/>
                  </a:lnTo>
                  <a:lnTo>
                    <a:pt x="1120" y="3993"/>
                  </a:lnTo>
                  <a:lnTo>
                    <a:pt x="1120" y="3990"/>
                  </a:lnTo>
                  <a:lnTo>
                    <a:pt x="1125" y="3990"/>
                  </a:lnTo>
                  <a:lnTo>
                    <a:pt x="1125" y="3989"/>
                  </a:lnTo>
                  <a:lnTo>
                    <a:pt x="1130" y="3989"/>
                  </a:lnTo>
                  <a:lnTo>
                    <a:pt x="1130" y="3912"/>
                  </a:lnTo>
                  <a:lnTo>
                    <a:pt x="1134" y="3912"/>
                  </a:lnTo>
                  <a:lnTo>
                    <a:pt x="1134" y="3699"/>
                  </a:lnTo>
                  <a:lnTo>
                    <a:pt x="1134" y="3701"/>
                  </a:lnTo>
                  <a:lnTo>
                    <a:pt x="1139" y="3994"/>
                  </a:lnTo>
                  <a:lnTo>
                    <a:pt x="1143" y="3994"/>
                  </a:lnTo>
                  <a:lnTo>
                    <a:pt x="1143" y="3366"/>
                  </a:lnTo>
                  <a:lnTo>
                    <a:pt x="1143" y="3421"/>
                  </a:lnTo>
                  <a:lnTo>
                    <a:pt x="1148" y="3994"/>
                  </a:lnTo>
                  <a:lnTo>
                    <a:pt x="1153" y="3994"/>
                  </a:lnTo>
                  <a:lnTo>
                    <a:pt x="1153" y="3440"/>
                  </a:lnTo>
                  <a:lnTo>
                    <a:pt x="1153" y="3789"/>
                  </a:lnTo>
                  <a:lnTo>
                    <a:pt x="1158" y="3994"/>
                  </a:lnTo>
                  <a:lnTo>
                    <a:pt x="1162" y="3994"/>
                  </a:lnTo>
                  <a:lnTo>
                    <a:pt x="1162" y="3909"/>
                  </a:lnTo>
                  <a:lnTo>
                    <a:pt x="1162" y="3957"/>
                  </a:lnTo>
                  <a:lnTo>
                    <a:pt x="1167" y="3994"/>
                  </a:lnTo>
                  <a:lnTo>
                    <a:pt x="1172" y="3994"/>
                  </a:lnTo>
                  <a:lnTo>
                    <a:pt x="1172" y="3978"/>
                  </a:lnTo>
                  <a:lnTo>
                    <a:pt x="1172" y="3988"/>
                  </a:lnTo>
                  <a:lnTo>
                    <a:pt x="1177" y="3994"/>
                  </a:lnTo>
                  <a:lnTo>
                    <a:pt x="1182" y="3994"/>
                  </a:lnTo>
                  <a:lnTo>
                    <a:pt x="1182" y="3989"/>
                  </a:lnTo>
                  <a:lnTo>
                    <a:pt x="1182" y="3990"/>
                  </a:lnTo>
                  <a:lnTo>
                    <a:pt x="1186" y="3994"/>
                  </a:lnTo>
                  <a:lnTo>
                    <a:pt x="1191" y="3994"/>
                  </a:lnTo>
                  <a:lnTo>
                    <a:pt x="1191" y="3991"/>
                  </a:lnTo>
                  <a:lnTo>
                    <a:pt x="1196" y="3991"/>
                  </a:lnTo>
                  <a:lnTo>
                    <a:pt x="1196" y="3988"/>
                  </a:lnTo>
                  <a:lnTo>
                    <a:pt x="1200" y="3988"/>
                  </a:lnTo>
                  <a:lnTo>
                    <a:pt x="1200" y="3979"/>
                  </a:lnTo>
                  <a:lnTo>
                    <a:pt x="1200" y="3982"/>
                  </a:lnTo>
                  <a:lnTo>
                    <a:pt x="1205" y="3994"/>
                  </a:lnTo>
                  <a:lnTo>
                    <a:pt x="1210" y="3994"/>
                  </a:lnTo>
                  <a:lnTo>
                    <a:pt x="1210" y="3975"/>
                  </a:lnTo>
                  <a:lnTo>
                    <a:pt x="1214" y="3975"/>
                  </a:lnTo>
                  <a:lnTo>
                    <a:pt x="1214" y="3967"/>
                  </a:lnTo>
                  <a:lnTo>
                    <a:pt x="1219" y="3967"/>
                  </a:lnTo>
                  <a:lnTo>
                    <a:pt x="1219" y="3959"/>
                  </a:lnTo>
                  <a:lnTo>
                    <a:pt x="1219" y="3985"/>
                  </a:lnTo>
                  <a:lnTo>
                    <a:pt x="1224" y="3993"/>
                  </a:lnTo>
                  <a:lnTo>
                    <a:pt x="1228" y="3993"/>
                  </a:lnTo>
                  <a:lnTo>
                    <a:pt x="1228" y="3941"/>
                  </a:lnTo>
                  <a:lnTo>
                    <a:pt x="1233" y="3941"/>
                  </a:lnTo>
                  <a:lnTo>
                    <a:pt x="1233" y="3932"/>
                  </a:lnTo>
                  <a:lnTo>
                    <a:pt x="1238" y="3932"/>
                  </a:lnTo>
                  <a:lnTo>
                    <a:pt x="1238" y="3781"/>
                  </a:lnTo>
                  <a:lnTo>
                    <a:pt x="1243" y="3781"/>
                  </a:lnTo>
                  <a:lnTo>
                    <a:pt x="1243" y="3611"/>
                  </a:lnTo>
                  <a:lnTo>
                    <a:pt x="1243" y="3634"/>
                  </a:lnTo>
                  <a:lnTo>
                    <a:pt x="1247" y="3993"/>
                  </a:lnTo>
                  <a:lnTo>
                    <a:pt x="1252" y="3993"/>
                  </a:lnTo>
                  <a:lnTo>
                    <a:pt x="1252" y="3654"/>
                  </a:lnTo>
                  <a:lnTo>
                    <a:pt x="1252" y="3724"/>
                  </a:lnTo>
                  <a:lnTo>
                    <a:pt x="1256" y="3993"/>
                  </a:lnTo>
                  <a:lnTo>
                    <a:pt x="1261" y="3993"/>
                  </a:lnTo>
                  <a:lnTo>
                    <a:pt x="1261" y="3835"/>
                  </a:lnTo>
                  <a:lnTo>
                    <a:pt x="1261" y="3915"/>
                  </a:lnTo>
                  <a:lnTo>
                    <a:pt x="1266" y="3993"/>
                  </a:lnTo>
                  <a:lnTo>
                    <a:pt x="1270" y="3993"/>
                  </a:lnTo>
                  <a:lnTo>
                    <a:pt x="1270" y="3922"/>
                  </a:lnTo>
                  <a:lnTo>
                    <a:pt x="1275" y="3922"/>
                  </a:lnTo>
                  <a:lnTo>
                    <a:pt x="1275" y="3844"/>
                  </a:lnTo>
                  <a:lnTo>
                    <a:pt x="1275" y="3897"/>
                  </a:lnTo>
                  <a:lnTo>
                    <a:pt x="1280" y="3993"/>
                  </a:lnTo>
                  <a:lnTo>
                    <a:pt x="1285" y="3993"/>
                  </a:lnTo>
                  <a:lnTo>
                    <a:pt x="1285" y="3910"/>
                  </a:lnTo>
                  <a:lnTo>
                    <a:pt x="1285" y="3967"/>
                  </a:lnTo>
                  <a:lnTo>
                    <a:pt x="1290" y="3993"/>
                  </a:lnTo>
                  <a:lnTo>
                    <a:pt x="1294" y="3993"/>
                  </a:lnTo>
                  <a:lnTo>
                    <a:pt x="1294" y="3983"/>
                  </a:lnTo>
                  <a:lnTo>
                    <a:pt x="1294" y="3985"/>
                  </a:lnTo>
                  <a:lnTo>
                    <a:pt x="1299" y="3993"/>
                  </a:lnTo>
                  <a:lnTo>
                    <a:pt x="1304" y="3993"/>
                  </a:lnTo>
                  <a:lnTo>
                    <a:pt x="1304" y="3977"/>
                  </a:lnTo>
                  <a:lnTo>
                    <a:pt x="1309" y="3977"/>
                  </a:lnTo>
                  <a:lnTo>
                    <a:pt x="1309" y="3901"/>
                  </a:lnTo>
                  <a:lnTo>
                    <a:pt x="1314" y="3901"/>
                  </a:lnTo>
                  <a:lnTo>
                    <a:pt x="1314" y="3886"/>
                  </a:lnTo>
                  <a:lnTo>
                    <a:pt x="1318" y="3886"/>
                  </a:lnTo>
                  <a:lnTo>
                    <a:pt x="1318" y="3879"/>
                  </a:lnTo>
                  <a:lnTo>
                    <a:pt x="1318" y="3895"/>
                  </a:lnTo>
                  <a:lnTo>
                    <a:pt x="1323" y="3993"/>
                  </a:lnTo>
                  <a:lnTo>
                    <a:pt x="1327" y="3993"/>
                  </a:lnTo>
                  <a:lnTo>
                    <a:pt x="1327" y="3948"/>
                  </a:lnTo>
                  <a:lnTo>
                    <a:pt x="1327" y="3965"/>
                  </a:lnTo>
                  <a:lnTo>
                    <a:pt x="1332" y="3993"/>
                  </a:lnTo>
                  <a:lnTo>
                    <a:pt x="1337" y="3993"/>
                  </a:lnTo>
                  <a:lnTo>
                    <a:pt x="1337" y="3962"/>
                  </a:lnTo>
                  <a:lnTo>
                    <a:pt x="1341" y="3993"/>
                  </a:lnTo>
                  <a:lnTo>
                    <a:pt x="1346" y="3993"/>
                  </a:lnTo>
                  <a:lnTo>
                    <a:pt x="1346" y="3954"/>
                  </a:lnTo>
                  <a:lnTo>
                    <a:pt x="1346" y="3960"/>
                  </a:lnTo>
                  <a:lnTo>
                    <a:pt x="1351" y="3993"/>
                  </a:lnTo>
                  <a:lnTo>
                    <a:pt x="1355" y="3993"/>
                  </a:lnTo>
                  <a:lnTo>
                    <a:pt x="1355" y="3955"/>
                  </a:lnTo>
                  <a:lnTo>
                    <a:pt x="1360" y="3955"/>
                  </a:lnTo>
                  <a:lnTo>
                    <a:pt x="1360" y="3944"/>
                  </a:lnTo>
                  <a:lnTo>
                    <a:pt x="1365" y="3944"/>
                  </a:lnTo>
                  <a:lnTo>
                    <a:pt x="1365" y="3895"/>
                  </a:lnTo>
                  <a:lnTo>
                    <a:pt x="1370" y="3895"/>
                  </a:lnTo>
                  <a:lnTo>
                    <a:pt x="1370" y="3698"/>
                  </a:lnTo>
                  <a:lnTo>
                    <a:pt x="1374" y="3698"/>
                  </a:lnTo>
                  <a:lnTo>
                    <a:pt x="1374" y="3564"/>
                  </a:lnTo>
                  <a:lnTo>
                    <a:pt x="1374" y="3684"/>
                  </a:lnTo>
                  <a:lnTo>
                    <a:pt x="1379" y="3993"/>
                  </a:lnTo>
                  <a:lnTo>
                    <a:pt x="1383" y="3993"/>
                  </a:lnTo>
                  <a:lnTo>
                    <a:pt x="1383" y="3729"/>
                  </a:lnTo>
                  <a:lnTo>
                    <a:pt x="1383" y="3849"/>
                  </a:lnTo>
                  <a:lnTo>
                    <a:pt x="1388" y="3993"/>
                  </a:lnTo>
                  <a:lnTo>
                    <a:pt x="1393" y="3993"/>
                  </a:lnTo>
                  <a:lnTo>
                    <a:pt x="1393" y="3895"/>
                  </a:lnTo>
                  <a:lnTo>
                    <a:pt x="1393" y="3951"/>
                  </a:lnTo>
                  <a:lnTo>
                    <a:pt x="1398" y="3993"/>
                  </a:lnTo>
                  <a:lnTo>
                    <a:pt x="1402" y="3993"/>
                  </a:lnTo>
                  <a:lnTo>
                    <a:pt x="1402" y="3950"/>
                  </a:lnTo>
                  <a:lnTo>
                    <a:pt x="1407" y="3950"/>
                  </a:lnTo>
                  <a:lnTo>
                    <a:pt x="1407" y="3932"/>
                  </a:lnTo>
                  <a:lnTo>
                    <a:pt x="1407" y="3945"/>
                  </a:lnTo>
                  <a:lnTo>
                    <a:pt x="1412" y="3993"/>
                  </a:lnTo>
                  <a:lnTo>
                    <a:pt x="1417" y="3993"/>
                  </a:lnTo>
                  <a:lnTo>
                    <a:pt x="1417" y="3936"/>
                  </a:lnTo>
                  <a:lnTo>
                    <a:pt x="1422" y="3993"/>
                  </a:lnTo>
                  <a:lnTo>
                    <a:pt x="1427" y="3993"/>
                  </a:lnTo>
                  <a:lnTo>
                    <a:pt x="1427" y="3957"/>
                  </a:lnTo>
                  <a:lnTo>
                    <a:pt x="1427" y="3967"/>
                  </a:lnTo>
                  <a:lnTo>
                    <a:pt x="1431" y="3993"/>
                  </a:lnTo>
                  <a:lnTo>
                    <a:pt x="1436" y="3993"/>
                  </a:lnTo>
                  <a:lnTo>
                    <a:pt x="1436" y="3979"/>
                  </a:lnTo>
                  <a:lnTo>
                    <a:pt x="1440" y="3979"/>
                  </a:lnTo>
                  <a:lnTo>
                    <a:pt x="1440" y="3976"/>
                  </a:lnTo>
                  <a:lnTo>
                    <a:pt x="1445" y="3976"/>
                  </a:lnTo>
                  <a:lnTo>
                    <a:pt x="1445" y="3972"/>
                  </a:lnTo>
                  <a:lnTo>
                    <a:pt x="1445" y="3974"/>
                  </a:lnTo>
                  <a:lnTo>
                    <a:pt x="1450" y="3993"/>
                  </a:lnTo>
                  <a:lnTo>
                    <a:pt x="1454" y="3993"/>
                  </a:lnTo>
                  <a:lnTo>
                    <a:pt x="1454" y="3962"/>
                  </a:lnTo>
                  <a:lnTo>
                    <a:pt x="1459" y="3962"/>
                  </a:lnTo>
                  <a:lnTo>
                    <a:pt x="1459" y="3927"/>
                  </a:lnTo>
                  <a:lnTo>
                    <a:pt x="1464" y="3927"/>
                  </a:lnTo>
                  <a:lnTo>
                    <a:pt x="1464" y="3779"/>
                  </a:lnTo>
                  <a:lnTo>
                    <a:pt x="1468" y="3779"/>
                  </a:lnTo>
                  <a:lnTo>
                    <a:pt x="1468" y="3744"/>
                  </a:lnTo>
                  <a:lnTo>
                    <a:pt x="1468" y="3791"/>
                  </a:lnTo>
                  <a:lnTo>
                    <a:pt x="1473" y="3993"/>
                  </a:lnTo>
                  <a:lnTo>
                    <a:pt x="1478" y="3993"/>
                  </a:lnTo>
                  <a:lnTo>
                    <a:pt x="1478" y="3698"/>
                  </a:lnTo>
                  <a:lnTo>
                    <a:pt x="1478" y="3780"/>
                  </a:lnTo>
                  <a:lnTo>
                    <a:pt x="1482" y="3993"/>
                  </a:lnTo>
                  <a:lnTo>
                    <a:pt x="1487" y="3993"/>
                  </a:lnTo>
                  <a:lnTo>
                    <a:pt x="1487" y="3758"/>
                  </a:lnTo>
                  <a:lnTo>
                    <a:pt x="1487" y="3870"/>
                  </a:lnTo>
                  <a:lnTo>
                    <a:pt x="1492" y="3993"/>
                  </a:lnTo>
                  <a:lnTo>
                    <a:pt x="1497" y="3993"/>
                  </a:lnTo>
                  <a:lnTo>
                    <a:pt x="1497" y="3933"/>
                  </a:lnTo>
                  <a:lnTo>
                    <a:pt x="1497" y="3966"/>
                  </a:lnTo>
                  <a:lnTo>
                    <a:pt x="1501" y="3993"/>
                  </a:lnTo>
                  <a:lnTo>
                    <a:pt x="1506" y="3993"/>
                  </a:lnTo>
                  <a:lnTo>
                    <a:pt x="1506" y="3966"/>
                  </a:lnTo>
                  <a:lnTo>
                    <a:pt x="1511" y="3966"/>
                  </a:lnTo>
                  <a:lnTo>
                    <a:pt x="1511" y="3961"/>
                  </a:lnTo>
                  <a:lnTo>
                    <a:pt x="1511" y="3964"/>
                  </a:lnTo>
                  <a:lnTo>
                    <a:pt x="1515" y="3993"/>
                  </a:lnTo>
                  <a:lnTo>
                    <a:pt x="1520" y="3993"/>
                  </a:lnTo>
                  <a:lnTo>
                    <a:pt x="1520" y="3976"/>
                  </a:lnTo>
                  <a:lnTo>
                    <a:pt x="1525" y="3976"/>
                  </a:lnTo>
                  <a:lnTo>
                    <a:pt x="1525" y="3969"/>
                  </a:lnTo>
                  <a:lnTo>
                    <a:pt x="1530" y="3969"/>
                  </a:lnTo>
                  <a:lnTo>
                    <a:pt x="1530" y="3964"/>
                  </a:lnTo>
                  <a:lnTo>
                    <a:pt x="1535" y="3964"/>
                  </a:lnTo>
                  <a:lnTo>
                    <a:pt x="1535" y="3962"/>
                  </a:lnTo>
                  <a:lnTo>
                    <a:pt x="1539" y="3962"/>
                  </a:lnTo>
                  <a:lnTo>
                    <a:pt x="1539" y="3941"/>
                  </a:lnTo>
                  <a:lnTo>
                    <a:pt x="1544" y="3941"/>
                  </a:lnTo>
                  <a:lnTo>
                    <a:pt x="1544" y="3914"/>
                  </a:lnTo>
                  <a:lnTo>
                    <a:pt x="1549" y="3993"/>
                  </a:lnTo>
                  <a:lnTo>
                    <a:pt x="1554" y="3993"/>
                  </a:lnTo>
                  <a:lnTo>
                    <a:pt x="1554" y="3914"/>
                  </a:lnTo>
                  <a:lnTo>
                    <a:pt x="1554" y="3934"/>
                  </a:lnTo>
                  <a:lnTo>
                    <a:pt x="1558" y="3992"/>
                  </a:lnTo>
                  <a:lnTo>
                    <a:pt x="1563" y="3992"/>
                  </a:lnTo>
                  <a:lnTo>
                    <a:pt x="1563" y="3897"/>
                  </a:lnTo>
                  <a:lnTo>
                    <a:pt x="1567" y="3992"/>
                  </a:lnTo>
                  <a:lnTo>
                    <a:pt x="1572" y="3992"/>
                  </a:lnTo>
                  <a:lnTo>
                    <a:pt x="1572" y="3817"/>
                  </a:lnTo>
                  <a:lnTo>
                    <a:pt x="1572" y="3849"/>
                  </a:lnTo>
                  <a:lnTo>
                    <a:pt x="1577" y="3992"/>
                  </a:lnTo>
                  <a:lnTo>
                    <a:pt x="1581" y="3992"/>
                  </a:lnTo>
                  <a:lnTo>
                    <a:pt x="1581" y="3912"/>
                  </a:lnTo>
                  <a:lnTo>
                    <a:pt x="1581" y="3926"/>
                  </a:lnTo>
                  <a:lnTo>
                    <a:pt x="1586" y="3993"/>
                  </a:lnTo>
                  <a:lnTo>
                    <a:pt x="1591" y="3993"/>
                  </a:lnTo>
                  <a:lnTo>
                    <a:pt x="1591" y="3911"/>
                  </a:lnTo>
                  <a:lnTo>
                    <a:pt x="1595" y="3911"/>
                  </a:lnTo>
                  <a:lnTo>
                    <a:pt x="1595" y="3906"/>
                  </a:lnTo>
                  <a:lnTo>
                    <a:pt x="1595" y="3924"/>
                  </a:lnTo>
                  <a:lnTo>
                    <a:pt x="1600" y="3992"/>
                  </a:lnTo>
                  <a:lnTo>
                    <a:pt x="1605" y="3992"/>
                  </a:lnTo>
                  <a:lnTo>
                    <a:pt x="1605" y="3965"/>
                  </a:lnTo>
                  <a:lnTo>
                    <a:pt x="1605" y="3981"/>
                  </a:lnTo>
                  <a:lnTo>
                    <a:pt x="1610" y="3993"/>
                  </a:lnTo>
                  <a:lnTo>
                    <a:pt x="1614" y="3993"/>
                  </a:lnTo>
                  <a:lnTo>
                    <a:pt x="1614" y="3988"/>
                  </a:lnTo>
                  <a:lnTo>
                    <a:pt x="1619" y="3988"/>
                  </a:lnTo>
                  <a:lnTo>
                    <a:pt x="1619" y="3986"/>
                  </a:lnTo>
                  <a:lnTo>
                    <a:pt x="1623" y="3986"/>
                  </a:lnTo>
                  <a:lnTo>
                    <a:pt x="1623" y="3980"/>
                  </a:lnTo>
                  <a:lnTo>
                    <a:pt x="1623" y="3985"/>
                  </a:lnTo>
                  <a:lnTo>
                    <a:pt x="1628" y="3992"/>
                  </a:lnTo>
                  <a:lnTo>
                    <a:pt x="1633" y="3992"/>
                  </a:lnTo>
                  <a:lnTo>
                    <a:pt x="1633" y="3967"/>
                  </a:lnTo>
                  <a:lnTo>
                    <a:pt x="1638" y="3967"/>
                  </a:lnTo>
                  <a:lnTo>
                    <a:pt x="1638" y="3931"/>
                  </a:lnTo>
                  <a:lnTo>
                    <a:pt x="1643" y="3931"/>
                  </a:lnTo>
                  <a:lnTo>
                    <a:pt x="1643" y="3877"/>
                  </a:lnTo>
                  <a:lnTo>
                    <a:pt x="1647" y="3877"/>
                  </a:lnTo>
                  <a:lnTo>
                    <a:pt x="1647" y="3754"/>
                  </a:lnTo>
                  <a:lnTo>
                    <a:pt x="1652" y="3754"/>
                  </a:lnTo>
                  <a:lnTo>
                    <a:pt x="1652" y="3675"/>
                  </a:lnTo>
                  <a:lnTo>
                    <a:pt x="1652" y="3716"/>
                  </a:lnTo>
                  <a:lnTo>
                    <a:pt x="1657" y="3992"/>
                  </a:lnTo>
                  <a:lnTo>
                    <a:pt x="1662" y="3992"/>
                  </a:lnTo>
                  <a:lnTo>
                    <a:pt x="1662" y="3737"/>
                  </a:lnTo>
                  <a:lnTo>
                    <a:pt x="1662" y="3817"/>
                  </a:lnTo>
                  <a:lnTo>
                    <a:pt x="1666" y="3992"/>
                  </a:lnTo>
                  <a:lnTo>
                    <a:pt x="1671" y="3992"/>
                  </a:lnTo>
                  <a:lnTo>
                    <a:pt x="1671" y="3884"/>
                  </a:lnTo>
                  <a:lnTo>
                    <a:pt x="1671" y="3971"/>
                  </a:lnTo>
                  <a:lnTo>
                    <a:pt x="1676" y="3992"/>
                  </a:lnTo>
                  <a:lnTo>
                    <a:pt x="1681" y="3992"/>
                  </a:lnTo>
                  <a:lnTo>
                    <a:pt x="1681" y="3964"/>
                  </a:lnTo>
                  <a:lnTo>
                    <a:pt x="1685" y="3964"/>
                  </a:lnTo>
                  <a:lnTo>
                    <a:pt x="1685" y="3924"/>
                  </a:lnTo>
                  <a:lnTo>
                    <a:pt x="1690" y="3924"/>
                  </a:lnTo>
                  <a:lnTo>
                    <a:pt x="1690" y="3868"/>
                  </a:lnTo>
                  <a:lnTo>
                    <a:pt x="1694" y="3868"/>
                  </a:lnTo>
                  <a:lnTo>
                    <a:pt x="1694" y="3885"/>
                  </a:lnTo>
                  <a:lnTo>
                    <a:pt x="1699" y="3992"/>
                  </a:lnTo>
                  <a:lnTo>
                    <a:pt x="1704" y="3992"/>
                  </a:lnTo>
                  <a:lnTo>
                    <a:pt x="1704" y="3909"/>
                  </a:lnTo>
                  <a:lnTo>
                    <a:pt x="1704" y="3940"/>
                  </a:lnTo>
                  <a:lnTo>
                    <a:pt x="1708" y="3992"/>
                  </a:lnTo>
                  <a:lnTo>
                    <a:pt x="1713" y="3992"/>
                  </a:lnTo>
                  <a:lnTo>
                    <a:pt x="1713" y="3963"/>
                  </a:lnTo>
                  <a:lnTo>
                    <a:pt x="1713" y="3986"/>
                  </a:lnTo>
                  <a:lnTo>
                    <a:pt x="1718" y="3992"/>
                  </a:lnTo>
                  <a:lnTo>
                    <a:pt x="1722" y="3992"/>
                  </a:lnTo>
                  <a:lnTo>
                    <a:pt x="1722" y="3989"/>
                  </a:lnTo>
                  <a:lnTo>
                    <a:pt x="1727" y="3989"/>
                  </a:lnTo>
                  <a:lnTo>
                    <a:pt x="1727" y="3987"/>
                  </a:lnTo>
                  <a:lnTo>
                    <a:pt x="1732" y="3987"/>
                  </a:lnTo>
                  <a:lnTo>
                    <a:pt x="1732" y="3962"/>
                  </a:lnTo>
                  <a:lnTo>
                    <a:pt x="1737" y="3962"/>
                  </a:lnTo>
                  <a:lnTo>
                    <a:pt x="1737" y="3911"/>
                  </a:lnTo>
                  <a:lnTo>
                    <a:pt x="1741" y="3911"/>
                  </a:lnTo>
                  <a:lnTo>
                    <a:pt x="1741" y="3831"/>
                  </a:lnTo>
                  <a:lnTo>
                    <a:pt x="1746" y="3831"/>
                  </a:lnTo>
                  <a:lnTo>
                    <a:pt x="1746" y="3718"/>
                  </a:lnTo>
                  <a:lnTo>
                    <a:pt x="1751" y="3718"/>
                  </a:lnTo>
                  <a:lnTo>
                    <a:pt x="1751" y="3644"/>
                  </a:lnTo>
                  <a:lnTo>
                    <a:pt x="1755" y="3644"/>
                  </a:lnTo>
                  <a:lnTo>
                    <a:pt x="1755" y="3563"/>
                  </a:lnTo>
                  <a:lnTo>
                    <a:pt x="1755" y="3634"/>
                  </a:lnTo>
                  <a:lnTo>
                    <a:pt x="1760" y="3991"/>
                  </a:lnTo>
                  <a:lnTo>
                    <a:pt x="1765" y="3991"/>
                  </a:lnTo>
                  <a:lnTo>
                    <a:pt x="1765" y="3738"/>
                  </a:lnTo>
                  <a:lnTo>
                    <a:pt x="1765" y="3821"/>
                  </a:lnTo>
                  <a:lnTo>
                    <a:pt x="1770" y="3991"/>
                  </a:lnTo>
                  <a:lnTo>
                    <a:pt x="1775" y="3991"/>
                  </a:lnTo>
                  <a:lnTo>
                    <a:pt x="1775" y="3896"/>
                  </a:lnTo>
                  <a:lnTo>
                    <a:pt x="1775" y="3941"/>
                  </a:lnTo>
                  <a:lnTo>
                    <a:pt x="1779" y="3992"/>
                  </a:lnTo>
                  <a:lnTo>
                    <a:pt x="1784" y="3992"/>
                  </a:lnTo>
                  <a:lnTo>
                    <a:pt x="1784" y="3958"/>
                  </a:lnTo>
                  <a:lnTo>
                    <a:pt x="1789" y="3958"/>
                  </a:lnTo>
                  <a:lnTo>
                    <a:pt x="1789" y="3947"/>
                  </a:lnTo>
                  <a:lnTo>
                    <a:pt x="1794" y="3947"/>
                  </a:lnTo>
                  <a:lnTo>
                    <a:pt x="1794" y="3926"/>
                  </a:lnTo>
                  <a:lnTo>
                    <a:pt x="1798" y="3991"/>
                  </a:lnTo>
                  <a:lnTo>
                    <a:pt x="1803" y="3991"/>
                  </a:lnTo>
                  <a:lnTo>
                    <a:pt x="1803" y="3932"/>
                  </a:lnTo>
                  <a:lnTo>
                    <a:pt x="1803" y="3957"/>
                  </a:lnTo>
                  <a:lnTo>
                    <a:pt x="1807" y="3991"/>
                  </a:lnTo>
                  <a:lnTo>
                    <a:pt x="1812" y="3991"/>
                  </a:lnTo>
                  <a:lnTo>
                    <a:pt x="1812" y="3972"/>
                  </a:lnTo>
                  <a:lnTo>
                    <a:pt x="1812" y="3979"/>
                  </a:lnTo>
                  <a:lnTo>
                    <a:pt x="1817" y="3991"/>
                  </a:lnTo>
                  <a:lnTo>
                    <a:pt x="1821" y="3991"/>
                  </a:lnTo>
                  <a:lnTo>
                    <a:pt x="1821" y="3986"/>
                  </a:lnTo>
                  <a:lnTo>
                    <a:pt x="1821" y="3988"/>
                  </a:lnTo>
                  <a:lnTo>
                    <a:pt x="1826" y="3991"/>
                  </a:lnTo>
                  <a:lnTo>
                    <a:pt x="1831" y="3991"/>
                  </a:lnTo>
                  <a:lnTo>
                    <a:pt x="1831" y="3984"/>
                  </a:lnTo>
                  <a:lnTo>
                    <a:pt x="1835" y="3984"/>
                  </a:lnTo>
                  <a:lnTo>
                    <a:pt x="1835" y="3968"/>
                  </a:lnTo>
                  <a:lnTo>
                    <a:pt x="1840" y="3968"/>
                  </a:lnTo>
                  <a:lnTo>
                    <a:pt x="1840" y="3926"/>
                  </a:lnTo>
                  <a:lnTo>
                    <a:pt x="1845" y="3926"/>
                  </a:lnTo>
                  <a:lnTo>
                    <a:pt x="1845" y="3794"/>
                  </a:lnTo>
                  <a:lnTo>
                    <a:pt x="1849" y="3794"/>
                  </a:lnTo>
                  <a:lnTo>
                    <a:pt x="1849" y="3748"/>
                  </a:lnTo>
                  <a:lnTo>
                    <a:pt x="1854" y="3748"/>
                  </a:lnTo>
                  <a:lnTo>
                    <a:pt x="1854" y="3682"/>
                  </a:lnTo>
                  <a:lnTo>
                    <a:pt x="1854" y="3724"/>
                  </a:lnTo>
                  <a:lnTo>
                    <a:pt x="1859" y="3991"/>
                  </a:lnTo>
                  <a:lnTo>
                    <a:pt x="1864" y="3991"/>
                  </a:lnTo>
                  <a:lnTo>
                    <a:pt x="1864" y="3751"/>
                  </a:lnTo>
                  <a:lnTo>
                    <a:pt x="1864" y="3823"/>
                  </a:lnTo>
                  <a:lnTo>
                    <a:pt x="1868" y="3991"/>
                  </a:lnTo>
                  <a:lnTo>
                    <a:pt x="1873" y="3991"/>
                  </a:lnTo>
                  <a:lnTo>
                    <a:pt x="1873" y="3928"/>
                  </a:lnTo>
                  <a:lnTo>
                    <a:pt x="1873" y="3955"/>
                  </a:lnTo>
                  <a:lnTo>
                    <a:pt x="1878" y="3991"/>
                  </a:lnTo>
                  <a:lnTo>
                    <a:pt x="1883" y="3991"/>
                  </a:lnTo>
                  <a:lnTo>
                    <a:pt x="1883" y="3975"/>
                  </a:lnTo>
                  <a:lnTo>
                    <a:pt x="1883" y="3984"/>
                  </a:lnTo>
                  <a:lnTo>
                    <a:pt x="1888" y="3990"/>
                  </a:lnTo>
                  <a:lnTo>
                    <a:pt x="1892" y="3990"/>
                  </a:lnTo>
                  <a:lnTo>
                    <a:pt x="1892" y="3983"/>
                  </a:lnTo>
                  <a:lnTo>
                    <a:pt x="1897" y="3983"/>
                  </a:lnTo>
                  <a:lnTo>
                    <a:pt x="1897" y="3982"/>
                  </a:lnTo>
                  <a:lnTo>
                    <a:pt x="1897" y="3983"/>
                  </a:lnTo>
                  <a:lnTo>
                    <a:pt x="1902" y="3991"/>
                  </a:lnTo>
                  <a:lnTo>
                    <a:pt x="1906" y="3991"/>
                  </a:lnTo>
                  <a:lnTo>
                    <a:pt x="1906" y="3981"/>
                  </a:lnTo>
                  <a:lnTo>
                    <a:pt x="1906" y="3983"/>
                  </a:lnTo>
                  <a:lnTo>
                    <a:pt x="1911" y="3990"/>
                  </a:lnTo>
                  <a:lnTo>
                    <a:pt x="1916" y="3990"/>
                  </a:lnTo>
                  <a:lnTo>
                    <a:pt x="1916" y="3979"/>
                  </a:lnTo>
                  <a:lnTo>
                    <a:pt x="1921" y="3979"/>
                  </a:lnTo>
                  <a:lnTo>
                    <a:pt x="1921" y="3978"/>
                  </a:lnTo>
                  <a:lnTo>
                    <a:pt x="1925" y="3978"/>
                  </a:lnTo>
                  <a:lnTo>
                    <a:pt x="1925" y="3965"/>
                  </a:lnTo>
                  <a:lnTo>
                    <a:pt x="1925" y="3970"/>
                  </a:lnTo>
                  <a:lnTo>
                    <a:pt x="1930" y="3990"/>
                  </a:lnTo>
                  <a:lnTo>
                    <a:pt x="1934" y="3990"/>
                  </a:lnTo>
                  <a:lnTo>
                    <a:pt x="1934" y="3971"/>
                  </a:lnTo>
                  <a:lnTo>
                    <a:pt x="1934" y="3976"/>
                  </a:lnTo>
                  <a:lnTo>
                    <a:pt x="1939" y="3990"/>
                  </a:lnTo>
                  <a:lnTo>
                    <a:pt x="1944" y="3990"/>
                  </a:lnTo>
                  <a:lnTo>
                    <a:pt x="1944" y="3971"/>
                  </a:lnTo>
                  <a:lnTo>
                    <a:pt x="1948" y="3971"/>
                  </a:lnTo>
                  <a:lnTo>
                    <a:pt x="1948" y="3962"/>
                  </a:lnTo>
                  <a:lnTo>
                    <a:pt x="1948" y="3964"/>
                  </a:lnTo>
                  <a:lnTo>
                    <a:pt x="1953" y="3990"/>
                  </a:lnTo>
                  <a:lnTo>
                    <a:pt x="1958" y="3990"/>
                  </a:lnTo>
                  <a:lnTo>
                    <a:pt x="1958" y="3958"/>
                  </a:lnTo>
                  <a:lnTo>
                    <a:pt x="1958" y="3959"/>
                  </a:lnTo>
                  <a:lnTo>
                    <a:pt x="1962" y="3990"/>
                  </a:lnTo>
                  <a:lnTo>
                    <a:pt x="1967" y="3990"/>
                  </a:lnTo>
                  <a:lnTo>
                    <a:pt x="1967" y="3966"/>
                  </a:lnTo>
                  <a:lnTo>
                    <a:pt x="1967" y="3969"/>
                  </a:lnTo>
                  <a:lnTo>
                    <a:pt x="1972" y="3990"/>
                  </a:lnTo>
                  <a:lnTo>
                    <a:pt x="1977" y="3990"/>
                  </a:lnTo>
                  <a:lnTo>
                    <a:pt x="1977" y="3976"/>
                  </a:lnTo>
                  <a:lnTo>
                    <a:pt x="1981" y="3976"/>
                  </a:lnTo>
                  <a:lnTo>
                    <a:pt x="1981" y="3970"/>
                  </a:lnTo>
                  <a:lnTo>
                    <a:pt x="1981" y="3975"/>
                  </a:lnTo>
                  <a:lnTo>
                    <a:pt x="1986" y="3990"/>
                  </a:lnTo>
                  <a:lnTo>
                    <a:pt x="1991" y="3990"/>
                  </a:lnTo>
                  <a:lnTo>
                    <a:pt x="1991" y="3964"/>
                  </a:lnTo>
                  <a:lnTo>
                    <a:pt x="1991" y="3974"/>
                  </a:lnTo>
                  <a:lnTo>
                    <a:pt x="1996" y="3990"/>
                  </a:lnTo>
                  <a:lnTo>
                    <a:pt x="2000" y="3990"/>
                  </a:lnTo>
                  <a:lnTo>
                    <a:pt x="2000" y="3975"/>
                  </a:lnTo>
                  <a:lnTo>
                    <a:pt x="2000" y="3987"/>
                  </a:lnTo>
                  <a:lnTo>
                    <a:pt x="2005" y="3990"/>
                  </a:lnTo>
                  <a:lnTo>
                    <a:pt x="2010" y="3990"/>
                  </a:lnTo>
                  <a:lnTo>
                    <a:pt x="2010" y="3985"/>
                  </a:lnTo>
                  <a:lnTo>
                    <a:pt x="2015" y="3985"/>
                  </a:lnTo>
                  <a:lnTo>
                    <a:pt x="2015" y="3983"/>
                  </a:lnTo>
                  <a:lnTo>
                    <a:pt x="2019" y="3983"/>
                  </a:lnTo>
                  <a:lnTo>
                    <a:pt x="2019" y="3979"/>
                  </a:lnTo>
                  <a:lnTo>
                    <a:pt x="2024" y="3979"/>
                  </a:lnTo>
                  <a:lnTo>
                    <a:pt x="2024" y="3976"/>
                  </a:lnTo>
                  <a:lnTo>
                    <a:pt x="2024" y="3980"/>
                  </a:lnTo>
                  <a:lnTo>
                    <a:pt x="2029" y="3990"/>
                  </a:lnTo>
                  <a:lnTo>
                    <a:pt x="2033" y="3990"/>
                  </a:lnTo>
                  <a:lnTo>
                    <a:pt x="2033" y="3979"/>
                  </a:lnTo>
                  <a:lnTo>
                    <a:pt x="2033" y="3983"/>
                  </a:lnTo>
                  <a:lnTo>
                    <a:pt x="2038" y="3990"/>
                  </a:lnTo>
                  <a:lnTo>
                    <a:pt x="2043" y="3990"/>
                  </a:lnTo>
                  <a:lnTo>
                    <a:pt x="2043" y="3979"/>
                  </a:lnTo>
                  <a:lnTo>
                    <a:pt x="2048" y="3979"/>
                  </a:lnTo>
                  <a:lnTo>
                    <a:pt x="2048" y="3974"/>
                  </a:lnTo>
                  <a:lnTo>
                    <a:pt x="2052" y="3974"/>
                  </a:lnTo>
                  <a:lnTo>
                    <a:pt x="2052" y="3973"/>
                  </a:lnTo>
                  <a:lnTo>
                    <a:pt x="2057" y="3973"/>
                  </a:lnTo>
                  <a:lnTo>
                    <a:pt x="2057" y="3970"/>
                  </a:lnTo>
                  <a:lnTo>
                    <a:pt x="2057" y="3973"/>
                  </a:lnTo>
                  <a:lnTo>
                    <a:pt x="2061" y="3990"/>
                  </a:lnTo>
                  <a:lnTo>
                    <a:pt x="2066" y="3990"/>
                  </a:lnTo>
                  <a:lnTo>
                    <a:pt x="2066" y="3974"/>
                  </a:lnTo>
                  <a:lnTo>
                    <a:pt x="2066" y="3978"/>
                  </a:lnTo>
                  <a:lnTo>
                    <a:pt x="2071" y="3990"/>
                  </a:lnTo>
                  <a:lnTo>
                    <a:pt x="2075" y="3990"/>
                  </a:lnTo>
                  <a:lnTo>
                    <a:pt x="2075" y="3977"/>
                  </a:lnTo>
                  <a:lnTo>
                    <a:pt x="2075" y="3978"/>
                  </a:lnTo>
                  <a:lnTo>
                    <a:pt x="2080" y="3990"/>
                  </a:lnTo>
                  <a:lnTo>
                    <a:pt x="2085" y="3990"/>
                  </a:lnTo>
                  <a:lnTo>
                    <a:pt x="2085" y="3972"/>
                  </a:lnTo>
                  <a:lnTo>
                    <a:pt x="2085" y="3975"/>
                  </a:lnTo>
                  <a:lnTo>
                    <a:pt x="2089" y="3990"/>
                  </a:lnTo>
                  <a:lnTo>
                    <a:pt x="2094" y="3990"/>
                  </a:lnTo>
                  <a:lnTo>
                    <a:pt x="2094" y="3980"/>
                  </a:lnTo>
                  <a:lnTo>
                    <a:pt x="2094" y="3981"/>
                  </a:lnTo>
                  <a:lnTo>
                    <a:pt x="2099" y="3990"/>
                  </a:lnTo>
                  <a:lnTo>
                    <a:pt x="2104" y="3990"/>
                  </a:lnTo>
                  <a:lnTo>
                    <a:pt x="2104" y="3985"/>
                  </a:lnTo>
                  <a:lnTo>
                    <a:pt x="2104" y="3986"/>
                  </a:lnTo>
                  <a:lnTo>
                    <a:pt x="2108" y="3990"/>
                  </a:lnTo>
                  <a:lnTo>
                    <a:pt x="2113" y="3990"/>
                  </a:lnTo>
                  <a:lnTo>
                    <a:pt x="2113" y="3987"/>
                  </a:lnTo>
                  <a:lnTo>
                    <a:pt x="2118" y="3987"/>
                  </a:lnTo>
                  <a:lnTo>
                    <a:pt x="2118" y="3984"/>
                  </a:lnTo>
                  <a:lnTo>
                    <a:pt x="2118" y="3985"/>
                  </a:lnTo>
                  <a:lnTo>
                    <a:pt x="2123" y="3990"/>
                  </a:lnTo>
                  <a:lnTo>
                    <a:pt x="2128" y="3990"/>
                  </a:lnTo>
                  <a:lnTo>
                    <a:pt x="2128" y="3984"/>
                  </a:lnTo>
                  <a:lnTo>
                    <a:pt x="2128" y="3986"/>
                  </a:lnTo>
                  <a:lnTo>
                    <a:pt x="2132" y="3990"/>
                  </a:lnTo>
                  <a:lnTo>
                    <a:pt x="2137" y="3990"/>
                  </a:lnTo>
                  <a:lnTo>
                    <a:pt x="2137" y="3985"/>
                  </a:lnTo>
                  <a:lnTo>
                    <a:pt x="2142" y="3985"/>
                  </a:lnTo>
                  <a:lnTo>
                    <a:pt x="2142" y="3983"/>
                  </a:lnTo>
                  <a:lnTo>
                    <a:pt x="2146" y="3983"/>
                  </a:lnTo>
                  <a:lnTo>
                    <a:pt x="2146" y="3981"/>
                  </a:lnTo>
                  <a:lnTo>
                    <a:pt x="2151" y="3981"/>
                  </a:lnTo>
                  <a:lnTo>
                    <a:pt x="2151" y="3977"/>
                  </a:lnTo>
                  <a:lnTo>
                    <a:pt x="2151" y="3978"/>
                  </a:lnTo>
                  <a:lnTo>
                    <a:pt x="2156" y="3990"/>
                  </a:lnTo>
                  <a:lnTo>
                    <a:pt x="2161" y="3990"/>
                  </a:lnTo>
                  <a:lnTo>
                    <a:pt x="2161" y="3975"/>
                  </a:lnTo>
                  <a:lnTo>
                    <a:pt x="2161" y="3978"/>
                  </a:lnTo>
                  <a:lnTo>
                    <a:pt x="2165" y="3990"/>
                  </a:lnTo>
                  <a:lnTo>
                    <a:pt x="2170" y="3990"/>
                  </a:lnTo>
                  <a:lnTo>
                    <a:pt x="2170" y="3983"/>
                  </a:lnTo>
                  <a:lnTo>
                    <a:pt x="2174" y="3983"/>
                  </a:lnTo>
                  <a:lnTo>
                    <a:pt x="2174" y="3982"/>
                  </a:lnTo>
                  <a:lnTo>
                    <a:pt x="2179" y="3982"/>
                  </a:lnTo>
                  <a:lnTo>
                    <a:pt x="2179" y="3975"/>
                  </a:lnTo>
                  <a:lnTo>
                    <a:pt x="2184" y="3975"/>
                  </a:lnTo>
                  <a:lnTo>
                    <a:pt x="2184" y="3974"/>
                  </a:lnTo>
                  <a:lnTo>
                    <a:pt x="2188" y="3974"/>
                  </a:lnTo>
                  <a:lnTo>
                    <a:pt x="2188" y="3973"/>
                  </a:lnTo>
                  <a:lnTo>
                    <a:pt x="2193" y="3973"/>
                  </a:lnTo>
                  <a:lnTo>
                    <a:pt x="2193" y="3964"/>
                  </a:lnTo>
                  <a:lnTo>
                    <a:pt x="2198" y="3964"/>
                  </a:lnTo>
                  <a:lnTo>
                    <a:pt x="2198" y="3959"/>
                  </a:lnTo>
                  <a:lnTo>
                    <a:pt x="2202" y="3959"/>
                  </a:lnTo>
                  <a:lnTo>
                    <a:pt x="2202" y="3954"/>
                  </a:lnTo>
                  <a:lnTo>
                    <a:pt x="2202" y="3964"/>
                  </a:lnTo>
                  <a:lnTo>
                    <a:pt x="2207" y="3990"/>
                  </a:lnTo>
                  <a:lnTo>
                    <a:pt x="2212" y="3990"/>
                  </a:lnTo>
                  <a:lnTo>
                    <a:pt x="2212" y="3973"/>
                  </a:lnTo>
                  <a:lnTo>
                    <a:pt x="2212" y="3979"/>
                  </a:lnTo>
                  <a:lnTo>
                    <a:pt x="2217" y="3990"/>
                  </a:lnTo>
                  <a:lnTo>
                    <a:pt x="2221" y="3990"/>
                  </a:lnTo>
                  <a:lnTo>
                    <a:pt x="2221" y="3986"/>
                  </a:lnTo>
                  <a:lnTo>
                    <a:pt x="2221" y="3988"/>
                  </a:lnTo>
                  <a:lnTo>
                    <a:pt x="2226" y="3990"/>
                  </a:lnTo>
                  <a:lnTo>
                    <a:pt x="2231" y="3990"/>
                  </a:lnTo>
                  <a:lnTo>
                    <a:pt x="2231" y="3988"/>
                  </a:lnTo>
                  <a:lnTo>
                    <a:pt x="2236" y="3988"/>
                  </a:lnTo>
                  <a:lnTo>
                    <a:pt x="2236" y="3987"/>
                  </a:lnTo>
                  <a:lnTo>
                    <a:pt x="2240" y="3987"/>
                  </a:lnTo>
                  <a:lnTo>
                    <a:pt x="2240" y="3986"/>
                  </a:lnTo>
                  <a:lnTo>
                    <a:pt x="2245" y="3986"/>
                  </a:lnTo>
                  <a:lnTo>
                    <a:pt x="2245" y="3984"/>
                  </a:lnTo>
                  <a:lnTo>
                    <a:pt x="2250" y="3984"/>
                  </a:lnTo>
                  <a:lnTo>
                    <a:pt x="2250" y="3971"/>
                  </a:lnTo>
                  <a:lnTo>
                    <a:pt x="2255" y="3971"/>
                  </a:lnTo>
                  <a:lnTo>
                    <a:pt x="2255" y="3967"/>
                  </a:lnTo>
                  <a:lnTo>
                    <a:pt x="2259" y="3967"/>
                  </a:lnTo>
                  <a:lnTo>
                    <a:pt x="2259" y="3952"/>
                  </a:lnTo>
                  <a:lnTo>
                    <a:pt x="2259" y="3954"/>
                  </a:lnTo>
                  <a:lnTo>
                    <a:pt x="2264" y="3989"/>
                  </a:lnTo>
                  <a:lnTo>
                    <a:pt x="2269" y="3989"/>
                  </a:lnTo>
                  <a:lnTo>
                    <a:pt x="2269" y="3950"/>
                  </a:lnTo>
                  <a:lnTo>
                    <a:pt x="2269" y="3959"/>
                  </a:lnTo>
                  <a:lnTo>
                    <a:pt x="2273" y="3990"/>
                  </a:lnTo>
                  <a:lnTo>
                    <a:pt x="2278" y="3990"/>
                  </a:lnTo>
                  <a:lnTo>
                    <a:pt x="2278" y="3976"/>
                  </a:lnTo>
                  <a:lnTo>
                    <a:pt x="2278" y="3981"/>
                  </a:lnTo>
                  <a:lnTo>
                    <a:pt x="2283" y="3989"/>
                  </a:lnTo>
                  <a:lnTo>
                    <a:pt x="2288" y="3989"/>
                  </a:lnTo>
                  <a:lnTo>
                    <a:pt x="2288" y="3978"/>
                  </a:lnTo>
                  <a:lnTo>
                    <a:pt x="2292" y="3978"/>
                  </a:lnTo>
                  <a:lnTo>
                    <a:pt x="2292" y="3954"/>
                  </a:lnTo>
                  <a:lnTo>
                    <a:pt x="2297" y="3954"/>
                  </a:lnTo>
                  <a:lnTo>
                    <a:pt x="2297" y="3944"/>
                  </a:lnTo>
                  <a:lnTo>
                    <a:pt x="2301" y="3944"/>
                  </a:lnTo>
                  <a:lnTo>
                    <a:pt x="2301" y="3924"/>
                  </a:lnTo>
                  <a:lnTo>
                    <a:pt x="2301" y="3929"/>
                  </a:lnTo>
                  <a:lnTo>
                    <a:pt x="2306" y="3990"/>
                  </a:lnTo>
                  <a:lnTo>
                    <a:pt x="2311" y="3990"/>
                  </a:lnTo>
                  <a:lnTo>
                    <a:pt x="2311" y="3927"/>
                  </a:lnTo>
                  <a:lnTo>
                    <a:pt x="2311" y="3942"/>
                  </a:lnTo>
                  <a:lnTo>
                    <a:pt x="2315" y="3989"/>
                  </a:lnTo>
                  <a:lnTo>
                    <a:pt x="2320" y="3989"/>
                  </a:lnTo>
                  <a:lnTo>
                    <a:pt x="2320" y="3972"/>
                  </a:lnTo>
                  <a:lnTo>
                    <a:pt x="2320" y="3981"/>
                  </a:lnTo>
                  <a:lnTo>
                    <a:pt x="2325" y="3990"/>
                  </a:lnTo>
                  <a:lnTo>
                    <a:pt x="2329" y="3990"/>
                  </a:lnTo>
                  <a:lnTo>
                    <a:pt x="2329" y="3986"/>
                  </a:lnTo>
                  <a:lnTo>
                    <a:pt x="2329" y="3988"/>
                  </a:lnTo>
                  <a:lnTo>
                    <a:pt x="2334" y="3989"/>
                  </a:lnTo>
                  <a:lnTo>
                    <a:pt x="2339" y="3989"/>
                  </a:lnTo>
                  <a:lnTo>
                    <a:pt x="2339" y="3986"/>
                  </a:lnTo>
                  <a:lnTo>
                    <a:pt x="2344" y="3986"/>
                  </a:lnTo>
                  <a:lnTo>
                    <a:pt x="2344" y="3982"/>
                  </a:lnTo>
                  <a:lnTo>
                    <a:pt x="2349" y="3982"/>
                  </a:lnTo>
                  <a:lnTo>
                    <a:pt x="2349" y="3977"/>
                  </a:lnTo>
                  <a:lnTo>
                    <a:pt x="2353" y="3977"/>
                  </a:lnTo>
                  <a:lnTo>
                    <a:pt x="2353" y="3964"/>
                  </a:lnTo>
                  <a:lnTo>
                    <a:pt x="2358" y="3964"/>
                  </a:lnTo>
                  <a:lnTo>
                    <a:pt x="2358" y="3960"/>
                  </a:lnTo>
                  <a:lnTo>
                    <a:pt x="2363" y="3960"/>
                  </a:lnTo>
                  <a:lnTo>
                    <a:pt x="2363" y="3945"/>
                  </a:lnTo>
                  <a:lnTo>
                    <a:pt x="2368" y="3945"/>
                  </a:lnTo>
                  <a:lnTo>
                    <a:pt x="2368" y="3940"/>
                  </a:lnTo>
                  <a:lnTo>
                    <a:pt x="2368" y="3952"/>
                  </a:lnTo>
                  <a:lnTo>
                    <a:pt x="2372" y="3989"/>
                  </a:lnTo>
                  <a:lnTo>
                    <a:pt x="2377" y="3989"/>
                  </a:lnTo>
                  <a:lnTo>
                    <a:pt x="2377" y="3959"/>
                  </a:lnTo>
                  <a:lnTo>
                    <a:pt x="2377" y="3971"/>
                  </a:lnTo>
                  <a:lnTo>
                    <a:pt x="2382" y="3989"/>
                  </a:lnTo>
                  <a:lnTo>
                    <a:pt x="2386" y="3989"/>
                  </a:lnTo>
                  <a:lnTo>
                    <a:pt x="2386" y="3978"/>
                  </a:lnTo>
                  <a:lnTo>
                    <a:pt x="2386" y="3983"/>
                  </a:lnTo>
                  <a:lnTo>
                    <a:pt x="2391" y="3989"/>
                  </a:lnTo>
                  <a:lnTo>
                    <a:pt x="2396" y="3989"/>
                  </a:lnTo>
                  <a:lnTo>
                    <a:pt x="2396" y="3978"/>
                  </a:lnTo>
                  <a:lnTo>
                    <a:pt x="2401" y="3978"/>
                  </a:lnTo>
                  <a:lnTo>
                    <a:pt x="2401" y="3972"/>
                  </a:lnTo>
                  <a:lnTo>
                    <a:pt x="2405" y="3972"/>
                  </a:lnTo>
                  <a:lnTo>
                    <a:pt x="2405" y="3962"/>
                  </a:lnTo>
                  <a:lnTo>
                    <a:pt x="2410" y="396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431" name="Freeform 162"/>
            <p:cNvSpPr>
              <a:spLocks/>
            </p:cNvSpPr>
            <p:nvPr/>
          </p:nvSpPr>
          <p:spPr bwMode="auto">
            <a:xfrm>
              <a:off x="5897141" y="6209068"/>
              <a:ext cx="704088" cy="42291"/>
            </a:xfrm>
            <a:custGeom>
              <a:avLst/>
              <a:gdLst>
                <a:gd name="T0" fmla="*/ 2147483647 w 616"/>
                <a:gd name="T1" fmla="*/ 2147483647 h 37"/>
                <a:gd name="T2" fmla="*/ 2147483647 w 616"/>
                <a:gd name="T3" fmla="*/ 2147483647 h 37"/>
                <a:gd name="T4" fmla="*/ 2147483647 w 616"/>
                <a:gd name="T5" fmla="*/ 2147483647 h 37"/>
                <a:gd name="T6" fmla="*/ 2147483647 w 616"/>
                <a:gd name="T7" fmla="*/ 2147483647 h 37"/>
                <a:gd name="T8" fmla="*/ 2147483647 w 616"/>
                <a:gd name="T9" fmla="*/ 2147483647 h 37"/>
                <a:gd name="T10" fmla="*/ 2147483647 w 616"/>
                <a:gd name="T11" fmla="*/ 2147483647 h 37"/>
                <a:gd name="T12" fmla="*/ 2147483647 w 616"/>
                <a:gd name="T13" fmla="*/ 2147483647 h 37"/>
                <a:gd name="T14" fmla="*/ 2147483647 w 616"/>
                <a:gd name="T15" fmla="*/ 2147483647 h 37"/>
                <a:gd name="T16" fmla="*/ 2147483647 w 616"/>
                <a:gd name="T17" fmla="*/ 2147483647 h 37"/>
                <a:gd name="T18" fmla="*/ 2147483647 w 616"/>
                <a:gd name="T19" fmla="*/ 2147483647 h 37"/>
                <a:gd name="T20" fmla="*/ 2147483647 w 616"/>
                <a:gd name="T21" fmla="*/ 2147483647 h 37"/>
                <a:gd name="T22" fmla="*/ 2147483647 w 616"/>
                <a:gd name="T23" fmla="*/ 2147483647 h 37"/>
                <a:gd name="T24" fmla="*/ 2147483647 w 616"/>
                <a:gd name="T25" fmla="*/ 2147483647 h 37"/>
                <a:gd name="T26" fmla="*/ 2147483647 w 616"/>
                <a:gd name="T27" fmla="*/ 2147483647 h 37"/>
                <a:gd name="T28" fmla="*/ 2147483647 w 616"/>
                <a:gd name="T29" fmla="*/ 2147483647 h 37"/>
                <a:gd name="T30" fmla="*/ 2147483647 w 616"/>
                <a:gd name="T31" fmla="*/ 2147483647 h 37"/>
                <a:gd name="T32" fmla="*/ 2147483647 w 616"/>
                <a:gd name="T33" fmla="*/ 2147483647 h 37"/>
                <a:gd name="T34" fmla="*/ 2147483647 w 616"/>
                <a:gd name="T35" fmla="*/ 2147483647 h 37"/>
                <a:gd name="T36" fmla="*/ 2147483647 w 616"/>
                <a:gd name="T37" fmla="*/ 2147483647 h 37"/>
                <a:gd name="T38" fmla="*/ 2147483647 w 616"/>
                <a:gd name="T39" fmla="*/ 2147483647 h 37"/>
                <a:gd name="T40" fmla="*/ 2147483647 w 616"/>
                <a:gd name="T41" fmla="*/ 2147483647 h 37"/>
                <a:gd name="T42" fmla="*/ 2147483647 w 616"/>
                <a:gd name="T43" fmla="*/ 2147483647 h 37"/>
                <a:gd name="T44" fmla="*/ 2147483647 w 616"/>
                <a:gd name="T45" fmla="*/ 2147483647 h 37"/>
                <a:gd name="T46" fmla="*/ 2147483647 w 616"/>
                <a:gd name="T47" fmla="*/ 2147483647 h 37"/>
                <a:gd name="T48" fmla="*/ 2147483647 w 616"/>
                <a:gd name="T49" fmla="*/ 2147483647 h 37"/>
                <a:gd name="T50" fmla="*/ 2147483647 w 616"/>
                <a:gd name="T51" fmla="*/ 2147483647 h 37"/>
                <a:gd name="T52" fmla="*/ 2147483647 w 616"/>
                <a:gd name="T53" fmla="*/ 2147483647 h 37"/>
                <a:gd name="T54" fmla="*/ 2147483647 w 616"/>
                <a:gd name="T55" fmla="*/ 2147483647 h 37"/>
                <a:gd name="T56" fmla="*/ 2147483647 w 616"/>
                <a:gd name="T57" fmla="*/ 2147483647 h 37"/>
                <a:gd name="T58" fmla="*/ 2147483647 w 616"/>
                <a:gd name="T59" fmla="*/ 2147483647 h 37"/>
                <a:gd name="T60" fmla="*/ 2147483647 w 616"/>
                <a:gd name="T61" fmla="*/ 2147483647 h 37"/>
                <a:gd name="T62" fmla="*/ 2147483647 w 616"/>
                <a:gd name="T63" fmla="*/ 2147483647 h 37"/>
                <a:gd name="T64" fmla="*/ 2147483647 w 616"/>
                <a:gd name="T65" fmla="*/ 2147483647 h 37"/>
                <a:gd name="T66" fmla="*/ 2147483647 w 616"/>
                <a:gd name="T67" fmla="*/ 2147483647 h 37"/>
                <a:gd name="T68" fmla="*/ 2147483647 w 616"/>
                <a:gd name="T69" fmla="*/ 2147483647 h 37"/>
                <a:gd name="T70" fmla="*/ 2147483647 w 616"/>
                <a:gd name="T71" fmla="*/ 2147483647 h 37"/>
                <a:gd name="T72" fmla="*/ 2147483647 w 616"/>
                <a:gd name="T73" fmla="*/ 2147483647 h 37"/>
                <a:gd name="T74" fmla="*/ 2147483647 w 616"/>
                <a:gd name="T75" fmla="*/ 2147483647 h 37"/>
                <a:gd name="T76" fmla="*/ 2147483647 w 616"/>
                <a:gd name="T77" fmla="*/ 2147483647 h 37"/>
                <a:gd name="T78" fmla="*/ 2147483647 w 616"/>
                <a:gd name="T79" fmla="*/ 2147483647 h 37"/>
                <a:gd name="T80" fmla="*/ 2147483647 w 616"/>
                <a:gd name="T81" fmla="*/ 2147483647 h 37"/>
                <a:gd name="T82" fmla="*/ 2147483647 w 616"/>
                <a:gd name="T83" fmla="*/ 2147483647 h 37"/>
                <a:gd name="T84" fmla="*/ 2147483647 w 616"/>
                <a:gd name="T85" fmla="*/ 2147483647 h 37"/>
                <a:gd name="T86" fmla="*/ 2147483647 w 616"/>
                <a:gd name="T87" fmla="*/ 2147483647 h 37"/>
                <a:gd name="T88" fmla="*/ 2147483647 w 616"/>
                <a:gd name="T89" fmla="*/ 2147483647 h 37"/>
                <a:gd name="T90" fmla="*/ 2147483647 w 616"/>
                <a:gd name="T91" fmla="*/ 2147483647 h 37"/>
                <a:gd name="T92" fmla="*/ 2147483647 w 616"/>
                <a:gd name="T93" fmla="*/ 2147483647 h 37"/>
                <a:gd name="T94" fmla="*/ 2147483647 w 616"/>
                <a:gd name="T95" fmla="*/ 2147483647 h 37"/>
                <a:gd name="T96" fmla="*/ 2147483647 w 616"/>
                <a:gd name="T97" fmla="*/ 2147483647 h 37"/>
                <a:gd name="T98" fmla="*/ 2147483647 w 616"/>
                <a:gd name="T99" fmla="*/ 2147483647 h 37"/>
                <a:gd name="T100" fmla="*/ 2147483647 w 616"/>
                <a:gd name="T101" fmla="*/ 2147483647 h 37"/>
                <a:gd name="T102" fmla="*/ 2147483647 w 616"/>
                <a:gd name="T103" fmla="*/ 2147483647 h 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37"/>
                <a:gd name="T158" fmla="*/ 616 w 616"/>
                <a:gd name="T159" fmla="*/ 37 h 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37">
                  <a:moveTo>
                    <a:pt x="0" y="10"/>
                  </a:moveTo>
                  <a:lnTo>
                    <a:pt x="0" y="14"/>
                  </a:lnTo>
                  <a:lnTo>
                    <a:pt x="4" y="37"/>
                  </a:lnTo>
                  <a:lnTo>
                    <a:pt x="9" y="37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18" y="31"/>
                  </a:lnTo>
                  <a:lnTo>
                    <a:pt x="18" y="35"/>
                  </a:lnTo>
                  <a:lnTo>
                    <a:pt x="23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42" y="3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51" y="19"/>
                  </a:lnTo>
                  <a:lnTo>
                    <a:pt x="51" y="7"/>
                  </a:lnTo>
                  <a:lnTo>
                    <a:pt x="56" y="7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66" y="37"/>
                  </a:lnTo>
                  <a:lnTo>
                    <a:pt x="71" y="37"/>
                  </a:lnTo>
                  <a:lnTo>
                    <a:pt x="71" y="22"/>
                  </a:lnTo>
                  <a:lnTo>
                    <a:pt x="71" y="27"/>
                  </a:lnTo>
                  <a:lnTo>
                    <a:pt x="75" y="37"/>
                  </a:lnTo>
                  <a:lnTo>
                    <a:pt x="80" y="37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5" y="36"/>
                  </a:lnTo>
                  <a:lnTo>
                    <a:pt x="89" y="36"/>
                  </a:lnTo>
                  <a:lnTo>
                    <a:pt x="89" y="34"/>
                  </a:lnTo>
                  <a:lnTo>
                    <a:pt x="94" y="34"/>
                  </a:lnTo>
                  <a:lnTo>
                    <a:pt x="99" y="36"/>
                  </a:lnTo>
                  <a:lnTo>
                    <a:pt x="103" y="36"/>
                  </a:lnTo>
                  <a:lnTo>
                    <a:pt x="103" y="34"/>
                  </a:lnTo>
                  <a:lnTo>
                    <a:pt x="108" y="36"/>
                  </a:lnTo>
                  <a:lnTo>
                    <a:pt x="113" y="36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7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1" y="35"/>
                  </a:lnTo>
                  <a:lnTo>
                    <a:pt x="136" y="36"/>
                  </a:lnTo>
                  <a:lnTo>
                    <a:pt x="141" y="36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5" y="36"/>
                  </a:lnTo>
                  <a:lnTo>
                    <a:pt x="150" y="36"/>
                  </a:lnTo>
                  <a:lnTo>
                    <a:pt x="150" y="31"/>
                  </a:lnTo>
                  <a:lnTo>
                    <a:pt x="150" y="34"/>
                  </a:lnTo>
                  <a:lnTo>
                    <a:pt x="155" y="36"/>
                  </a:lnTo>
                  <a:lnTo>
                    <a:pt x="159" y="36"/>
                  </a:lnTo>
                  <a:lnTo>
                    <a:pt x="159" y="34"/>
                  </a:lnTo>
                  <a:lnTo>
                    <a:pt x="159" y="35"/>
                  </a:lnTo>
                  <a:lnTo>
                    <a:pt x="164" y="36"/>
                  </a:lnTo>
                  <a:lnTo>
                    <a:pt x="169" y="36"/>
                  </a:lnTo>
                  <a:lnTo>
                    <a:pt x="169" y="35"/>
                  </a:lnTo>
                  <a:lnTo>
                    <a:pt x="174" y="36"/>
                  </a:lnTo>
                  <a:lnTo>
                    <a:pt x="179" y="36"/>
                  </a:lnTo>
                  <a:lnTo>
                    <a:pt x="179" y="34"/>
                  </a:lnTo>
                  <a:lnTo>
                    <a:pt x="183" y="36"/>
                  </a:lnTo>
                  <a:lnTo>
                    <a:pt x="188" y="36"/>
                  </a:lnTo>
                  <a:lnTo>
                    <a:pt x="188" y="31"/>
                  </a:lnTo>
                  <a:lnTo>
                    <a:pt x="193" y="36"/>
                  </a:lnTo>
                  <a:lnTo>
                    <a:pt x="198" y="36"/>
                  </a:lnTo>
                  <a:lnTo>
                    <a:pt x="198" y="32"/>
                  </a:lnTo>
                  <a:lnTo>
                    <a:pt x="198" y="33"/>
                  </a:lnTo>
                  <a:lnTo>
                    <a:pt x="202" y="36"/>
                  </a:lnTo>
                  <a:lnTo>
                    <a:pt x="207" y="36"/>
                  </a:lnTo>
                  <a:lnTo>
                    <a:pt x="207" y="35"/>
                  </a:lnTo>
                  <a:lnTo>
                    <a:pt x="212" y="36"/>
                  </a:lnTo>
                  <a:lnTo>
                    <a:pt x="216" y="36"/>
                  </a:lnTo>
                  <a:lnTo>
                    <a:pt x="216" y="34"/>
                  </a:lnTo>
                  <a:lnTo>
                    <a:pt x="221" y="34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6" y="36"/>
                  </a:lnTo>
                  <a:lnTo>
                    <a:pt x="230" y="36"/>
                  </a:lnTo>
                  <a:lnTo>
                    <a:pt x="230" y="33"/>
                  </a:lnTo>
                  <a:lnTo>
                    <a:pt x="230" y="34"/>
                  </a:lnTo>
                  <a:lnTo>
                    <a:pt x="235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5" y="34"/>
                  </a:lnTo>
                  <a:lnTo>
                    <a:pt x="245" y="31"/>
                  </a:lnTo>
                  <a:lnTo>
                    <a:pt x="249" y="36"/>
                  </a:lnTo>
                  <a:lnTo>
                    <a:pt x="254" y="36"/>
                  </a:lnTo>
                  <a:lnTo>
                    <a:pt x="254" y="31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8" y="33"/>
                  </a:lnTo>
                  <a:lnTo>
                    <a:pt x="263" y="36"/>
                  </a:lnTo>
                  <a:lnTo>
                    <a:pt x="268" y="36"/>
                  </a:lnTo>
                  <a:lnTo>
                    <a:pt x="268" y="34"/>
                  </a:lnTo>
                  <a:lnTo>
                    <a:pt x="272" y="34"/>
                  </a:lnTo>
                  <a:lnTo>
                    <a:pt x="272" y="33"/>
                  </a:lnTo>
                  <a:lnTo>
                    <a:pt x="277" y="33"/>
                  </a:lnTo>
                  <a:lnTo>
                    <a:pt x="277" y="32"/>
                  </a:lnTo>
                  <a:lnTo>
                    <a:pt x="282" y="32"/>
                  </a:lnTo>
                  <a:lnTo>
                    <a:pt x="282" y="30"/>
                  </a:lnTo>
                  <a:lnTo>
                    <a:pt x="287" y="30"/>
                  </a:lnTo>
                  <a:lnTo>
                    <a:pt x="287" y="27"/>
                  </a:lnTo>
                  <a:lnTo>
                    <a:pt x="287" y="29"/>
                  </a:lnTo>
                  <a:lnTo>
                    <a:pt x="292" y="36"/>
                  </a:lnTo>
                  <a:lnTo>
                    <a:pt x="296" y="36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301" y="36"/>
                  </a:lnTo>
                  <a:lnTo>
                    <a:pt x="306" y="36"/>
                  </a:lnTo>
                  <a:lnTo>
                    <a:pt x="306" y="32"/>
                  </a:lnTo>
                  <a:lnTo>
                    <a:pt x="306" y="34"/>
                  </a:lnTo>
                  <a:lnTo>
                    <a:pt x="311" y="36"/>
                  </a:lnTo>
                  <a:lnTo>
                    <a:pt x="315" y="36"/>
                  </a:lnTo>
                  <a:lnTo>
                    <a:pt x="315" y="34"/>
                  </a:lnTo>
                  <a:lnTo>
                    <a:pt x="320" y="36"/>
                  </a:lnTo>
                  <a:lnTo>
                    <a:pt x="325" y="36"/>
                  </a:lnTo>
                  <a:lnTo>
                    <a:pt x="325" y="34"/>
                  </a:lnTo>
                  <a:lnTo>
                    <a:pt x="329" y="36"/>
                  </a:lnTo>
                  <a:lnTo>
                    <a:pt x="334" y="36"/>
                  </a:lnTo>
                  <a:lnTo>
                    <a:pt x="334" y="33"/>
                  </a:lnTo>
                  <a:lnTo>
                    <a:pt x="334" y="34"/>
                  </a:lnTo>
                  <a:lnTo>
                    <a:pt x="339" y="36"/>
                  </a:lnTo>
                  <a:lnTo>
                    <a:pt x="343" y="36"/>
                  </a:lnTo>
                  <a:lnTo>
                    <a:pt x="343" y="33"/>
                  </a:lnTo>
                  <a:lnTo>
                    <a:pt x="343" y="34"/>
                  </a:lnTo>
                  <a:lnTo>
                    <a:pt x="348" y="36"/>
                  </a:lnTo>
                  <a:lnTo>
                    <a:pt x="353" y="36"/>
                  </a:lnTo>
                  <a:lnTo>
                    <a:pt x="353" y="34"/>
                  </a:lnTo>
                  <a:lnTo>
                    <a:pt x="358" y="36"/>
                  </a:lnTo>
                  <a:lnTo>
                    <a:pt x="362" y="36"/>
                  </a:lnTo>
                  <a:lnTo>
                    <a:pt x="362" y="33"/>
                  </a:lnTo>
                  <a:lnTo>
                    <a:pt x="367" y="33"/>
                  </a:lnTo>
                  <a:lnTo>
                    <a:pt x="367" y="32"/>
                  </a:lnTo>
                  <a:lnTo>
                    <a:pt x="367" y="34"/>
                  </a:lnTo>
                  <a:lnTo>
                    <a:pt x="371" y="36"/>
                  </a:lnTo>
                  <a:lnTo>
                    <a:pt x="376" y="36"/>
                  </a:lnTo>
                  <a:lnTo>
                    <a:pt x="376" y="22"/>
                  </a:lnTo>
                  <a:lnTo>
                    <a:pt x="376" y="32"/>
                  </a:lnTo>
                  <a:lnTo>
                    <a:pt x="381" y="36"/>
                  </a:lnTo>
                  <a:lnTo>
                    <a:pt x="385" y="36"/>
                  </a:lnTo>
                  <a:lnTo>
                    <a:pt x="385" y="34"/>
                  </a:lnTo>
                  <a:lnTo>
                    <a:pt x="390" y="36"/>
                  </a:lnTo>
                  <a:lnTo>
                    <a:pt x="395" y="36"/>
                  </a:lnTo>
                  <a:lnTo>
                    <a:pt x="395" y="33"/>
                  </a:lnTo>
                  <a:lnTo>
                    <a:pt x="400" y="33"/>
                  </a:lnTo>
                  <a:lnTo>
                    <a:pt x="400" y="31"/>
                  </a:lnTo>
                  <a:lnTo>
                    <a:pt x="404" y="36"/>
                  </a:lnTo>
                  <a:lnTo>
                    <a:pt x="409" y="36"/>
                  </a:lnTo>
                  <a:lnTo>
                    <a:pt x="409" y="32"/>
                  </a:lnTo>
                  <a:lnTo>
                    <a:pt x="409" y="33"/>
                  </a:lnTo>
                  <a:lnTo>
                    <a:pt x="414" y="36"/>
                  </a:lnTo>
                  <a:lnTo>
                    <a:pt x="419" y="36"/>
                  </a:lnTo>
                  <a:lnTo>
                    <a:pt x="419" y="34"/>
                  </a:lnTo>
                  <a:lnTo>
                    <a:pt x="424" y="36"/>
                  </a:lnTo>
                  <a:lnTo>
                    <a:pt x="428" y="36"/>
                  </a:lnTo>
                  <a:lnTo>
                    <a:pt x="428" y="34"/>
                  </a:lnTo>
                  <a:lnTo>
                    <a:pt x="428" y="35"/>
                  </a:lnTo>
                  <a:lnTo>
                    <a:pt x="433" y="36"/>
                  </a:lnTo>
                  <a:lnTo>
                    <a:pt x="438" y="36"/>
                  </a:lnTo>
                  <a:lnTo>
                    <a:pt x="438" y="34"/>
                  </a:lnTo>
                  <a:lnTo>
                    <a:pt x="442" y="34"/>
                  </a:lnTo>
                  <a:lnTo>
                    <a:pt x="447" y="36"/>
                  </a:lnTo>
                  <a:lnTo>
                    <a:pt x="452" y="36"/>
                  </a:lnTo>
                  <a:lnTo>
                    <a:pt x="452" y="34"/>
                  </a:lnTo>
                  <a:lnTo>
                    <a:pt x="456" y="34"/>
                  </a:lnTo>
                  <a:lnTo>
                    <a:pt x="456" y="33"/>
                  </a:lnTo>
                  <a:lnTo>
                    <a:pt x="461" y="33"/>
                  </a:lnTo>
                  <a:lnTo>
                    <a:pt x="461" y="32"/>
                  </a:lnTo>
                  <a:lnTo>
                    <a:pt x="466" y="32"/>
                  </a:lnTo>
                  <a:lnTo>
                    <a:pt x="466" y="19"/>
                  </a:lnTo>
                  <a:lnTo>
                    <a:pt x="466" y="21"/>
                  </a:lnTo>
                  <a:lnTo>
                    <a:pt x="470" y="35"/>
                  </a:lnTo>
                  <a:lnTo>
                    <a:pt x="475" y="35"/>
                  </a:lnTo>
                  <a:lnTo>
                    <a:pt x="475" y="10"/>
                  </a:lnTo>
                  <a:lnTo>
                    <a:pt x="475" y="21"/>
                  </a:lnTo>
                  <a:lnTo>
                    <a:pt x="480" y="35"/>
                  </a:lnTo>
                  <a:lnTo>
                    <a:pt x="485" y="35"/>
                  </a:lnTo>
                  <a:lnTo>
                    <a:pt x="485" y="27"/>
                  </a:lnTo>
                  <a:lnTo>
                    <a:pt x="485" y="30"/>
                  </a:lnTo>
                  <a:lnTo>
                    <a:pt x="489" y="36"/>
                  </a:lnTo>
                  <a:lnTo>
                    <a:pt x="494" y="36"/>
                  </a:lnTo>
                  <a:lnTo>
                    <a:pt x="494" y="28"/>
                  </a:lnTo>
                  <a:lnTo>
                    <a:pt x="494" y="33"/>
                  </a:lnTo>
                  <a:lnTo>
                    <a:pt x="498" y="35"/>
                  </a:lnTo>
                  <a:lnTo>
                    <a:pt x="503" y="35"/>
                  </a:lnTo>
                  <a:lnTo>
                    <a:pt x="503" y="34"/>
                  </a:lnTo>
                  <a:lnTo>
                    <a:pt x="508" y="34"/>
                  </a:lnTo>
                  <a:lnTo>
                    <a:pt x="508" y="32"/>
                  </a:lnTo>
                  <a:lnTo>
                    <a:pt x="512" y="32"/>
                  </a:lnTo>
                  <a:lnTo>
                    <a:pt x="512" y="29"/>
                  </a:lnTo>
                  <a:lnTo>
                    <a:pt x="512" y="34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2" y="34"/>
                  </a:lnTo>
                  <a:lnTo>
                    <a:pt x="527" y="35"/>
                  </a:lnTo>
                  <a:lnTo>
                    <a:pt x="532" y="35"/>
                  </a:lnTo>
                  <a:lnTo>
                    <a:pt x="532" y="34"/>
                  </a:lnTo>
                  <a:lnTo>
                    <a:pt x="536" y="34"/>
                  </a:lnTo>
                  <a:lnTo>
                    <a:pt x="541" y="35"/>
                  </a:lnTo>
                  <a:lnTo>
                    <a:pt x="546" y="35"/>
                  </a:lnTo>
                  <a:lnTo>
                    <a:pt x="546" y="34"/>
                  </a:lnTo>
                  <a:lnTo>
                    <a:pt x="551" y="35"/>
                  </a:lnTo>
                  <a:lnTo>
                    <a:pt x="555" y="35"/>
                  </a:lnTo>
                  <a:lnTo>
                    <a:pt x="555" y="34"/>
                  </a:lnTo>
                  <a:lnTo>
                    <a:pt x="560" y="34"/>
                  </a:lnTo>
                  <a:lnTo>
                    <a:pt x="560" y="33"/>
                  </a:lnTo>
                  <a:lnTo>
                    <a:pt x="565" y="35"/>
                  </a:lnTo>
                  <a:lnTo>
                    <a:pt x="569" y="35"/>
                  </a:lnTo>
                  <a:lnTo>
                    <a:pt x="569" y="33"/>
                  </a:lnTo>
                  <a:lnTo>
                    <a:pt x="574" y="35"/>
                  </a:lnTo>
                  <a:lnTo>
                    <a:pt x="579" y="35"/>
                  </a:lnTo>
                  <a:lnTo>
                    <a:pt x="579" y="31"/>
                  </a:lnTo>
                  <a:lnTo>
                    <a:pt x="583" y="35"/>
                  </a:lnTo>
                  <a:lnTo>
                    <a:pt x="588" y="35"/>
                  </a:lnTo>
                  <a:lnTo>
                    <a:pt x="588" y="24"/>
                  </a:lnTo>
                  <a:lnTo>
                    <a:pt x="588" y="28"/>
                  </a:lnTo>
                  <a:lnTo>
                    <a:pt x="593" y="35"/>
                  </a:lnTo>
                  <a:lnTo>
                    <a:pt x="597" y="35"/>
                  </a:lnTo>
                  <a:lnTo>
                    <a:pt x="597" y="26"/>
                  </a:lnTo>
                  <a:lnTo>
                    <a:pt x="597" y="30"/>
                  </a:lnTo>
                  <a:lnTo>
                    <a:pt x="602" y="35"/>
                  </a:lnTo>
                  <a:lnTo>
                    <a:pt x="607" y="35"/>
                  </a:lnTo>
                  <a:lnTo>
                    <a:pt x="607" y="34"/>
                  </a:lnTo>
                  <a:lnTo>
                    <a:pt x="612" y="35"/>
                  </a:lnTo>
                  <a:lnTo>
                    <a:pt x="616" y="35"/>
                  </a:lnTo>
                  <a:lnTo>
                    <a:pt x="616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8" name="Connecteur droit 307"/>
            <p:cNvCxnSpPr/>
            <p:nvPr/>
          </p:nvCxnSpPr>
          <p:spPr>
            <a:xfrm>
              <a:off x="386976" y="1604486"/>
              <a:ext cx="0" cy="469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eur droit 308"/>
            <p:cNvCxnSpPr/>
            <p:nvPr/>
          </p:nvCxnSpPr>
          <p:spPr>
            <a:xfrm rot="16200000">
              <a:off x="3498994" y="3180960"/>
              <a:ext cx="0" cy="6220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3756025" y="765175"/>
            <a:ext cx="5248275" cy="3990975"/>
            <a:chOff x="3755916" y="764704"/>
            <a:chExt cx="5247870" cy="3991218"/>
          </a:xfrm>
        </p:grpSpPr>
        <p:sp>
          <p:nvSpPr>
            <p:cNvPr id="314" name="Rectangle 9"/>
            <p:cNvSpPr>
              <a:spLocks noChangeArrowheads="1"/>
            </p:cNvSpPr>
            <p:nvPr/>
          </p:nvSpPr>
          <p:spPr bwMode="auto">
            <a:xfrm>
              <a:off x="4121013" y="801219"/>
              <a:ext cx="4858963" cy="378006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139" name="Line 10"/>
            <p:cNvSpPr>
              <a:spLocks noChangeShapeType="1"/>
            </p:cNvSpPr>
            <p:nvPr/>
          </p:nvSpPr>
          <p:spPr bwMode="auto">
            <a:xfrm>
              <a:off x="413365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>
              <a:off x="422966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>
              <a:off x="432567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2" name="Line 13"/>
            <p:cNvSpPr>
              <a:spLocks noChangeShapeType="1"/>
            </p:cNvSpPr>
            <p:nvPr/>
          </p:nvSpPr>
          <p:spPr bwMode="auto">
            <a:xfrm>
              <a:off x="4421690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3" name="Line 14"/>
            <p:cNvSpPr>
              <a:spLocks noChangeShapeType="1"/>
            </p:cNvSpPr>
            <p:nvPr/>
          </p:nvSpPr>
          <p:spPr bwMode="auto">
            <a:xfrm>
              <a:off x="451770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4" name="Line 15"/>
            <p:cNvSpPr>
              <a:spLocks noChangeShapeType="1"/>
            </p:cNvSpPr>
            <p:nvPr/>
          </p:nvSpPr>
          <p:spPr bwMode="auto">
            <a:xfrm>
              <a:off x="461371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5" name="Line 16"/>
            <p:cNvSpPr>
              <a:spLocks noChangeShapeType="1"/>
            </p:cNvSpPr>
            <p:nvPr/>
          </p:nvSpPr>
          <p:spPr bwMode="auto">
            <a:xfrm>
              <a:off x="470972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6" name="Line 17"/>
            <p:cNvSpPr>
              <a:spLocks noChangeShapeType="1"/>
            </p:cNvSpPr>
            <p:nvPr/>
          </p:nvSpPr>
          <p:spPr bwMode="auto">
            <a:xfrm>
              <a:off x="480573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7" name="Line 18"/>
            <p:cNvSpPr>
              <a:spLocks noChangeShapeType="1"/>
            </p:cNvSpPr>
            <p:nvPr/>
          </p:nvSpPr>
          <p:spPr bwMode="auto">
            <a:xfrm>
              <a:off x="4901750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8" name="Line 19"/>
            <p:cNvSpPr>
              <a:spLocks noChangeShapeType="1"/>
            </p:cNvSpPr>
            <p:nvPr/>
          </p:nvSpPr>
          <p:spPr bwMode="auto">
            <a:xfrm>
              <a:off x="499776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49" name="Line 20"/>
            <p:cNvSpPr>
              <a:spLocks noChangeShapeType="1"/>
            </p:cNvSpPr>
            <p:nvPr/>
          </p:nvSpPr>
          <p:spPr bwMode="auto">
            <a:xfrm>
              <a:off x="509377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0" name="Line 21"/>
            <p:cNvSpPr>
              <a:spLocks noChangeShapeType="1"/>
            </p:cNvSpPr>
            <p:nvPr/>
          </p:nvSpPr>
          <p:spPr bwMode="auto">
            <a:xfrm>
              <a:off x="518978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1" name="Line 22"/>
            <p:cNvSpPr>
              <a:spLocks noChangeShapeType="1"/>
            </p:cNvSpPr>
            <p:nvPr/>
          </p:nvSpPr>
          <p:spPr bwMode="auto">
            <a:xfrm>
              <a:off x="528579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2" name="Line 23"/>
            <p:cNvSpPr>
              <a:spLocks noChangeShapeType="1"/>
            </p:cNvSpPr>
            <p:nvPr/>
          </p:nvSpPr>
          <p:spPr bwMode="auto">
            <a:xfrm>
              <a:off x="5381810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3" name="Line 24"/>
            <p:cNvSpPr>
              <a:spLocks noChangeShapeType="1"/>
            </p:cNvSpPr>
            <p:nvPr/>
          </p:nvSpPr>
          <p:spPr bwMode="auto">
            <a:xfrm>
              <a:off x="547782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557383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>
              <a:off x="5668957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6" name="Line 27"/>
            <p:cNvSpPr>
              <a:spLocks noChangeShapeType="1"/>
            </p:cNvSpPr>
            <p:nvPr/>
          </p:nvSpPr>
          <p:spPr bwMode="auto">
            <a:xfrm>
              <a:off x="5764969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7" name="Line 28"/>
            <p:cNvSpPr>
              <a:spLocks noChangeShapeType="1"/>
            </p:cNvSpPr>
            <p:nvPr/>
          </p:nvSpPr>
          <p:spPr bwMode="auto">
            <a:xfrm>
              <a:off x="5860981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8" name="Line 29"/>
            <p:cNvSpPr>
              <a:spLocks noChangeShapeType="1"/>
            </p:cNvSpPr>
            <p:nvPr/>
          </p:nvSpPr>
          <p:spPr bwMode="auto">
            <a:xfrm>
              <a:off x="5956993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9" name="Line 30"/>
            <p:cNvSpPr>
              <a:spLocks noChangeShapeType="1"/>
            </p:cNvSpPr>
            <p:nvPr/>
          </p:nvSpPr>
          <p:spPr bwMode="auto">
            <a:xfrm>
              <a:off x="6053005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0" name="Line 31"/>
            <p:cNvSpPr>
              <a:spLocks noChangeShapeType="1"/>
            </p:cNvSpPr>
            <p:nvPr/>
          </p:nvSpPr>
          <p:spPr bwMode="auto">
            <a:xfrm>
              <a:off x="6149017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1" name="Line 32"/>
            <p:cNvSpPr>
              <a:spLocks noChangeShapeType="1"/>
            </p:cNvSpPr>
            <p:nvPr/>
          </p:nvSpPr>
          <p:spPr bwMode="auto">
            <a:xfrm>
              <a:off x="6245029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2" name="Line 33"/>
            <p:cNvSpPr>
              <a:spLocks noChangeShapeType="1"/>
            </p:cNvSpPr>
            <p:nvPr/>
          </p:nvSpPr>
          <p:spPr bwMode="auto">
            <a:xfrm>
              <a:off x="6341041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3" name="Line 34"/>
            <p:cNvSpPr>
              <a:spLocks noChangeShapeType="1"/>
            </p:cNvSpPr>
            <p:nvPr/>
          </p:nvSpPr>
          <p:spPr bwMode="auto">
            <a:xfrm>
              <a:off x="6437053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4" name="Line 35"/>
            <p:cNvSpPr>
              <a:spLocks noChangeShapeType="1"/>
            </p:cNvSpPr>
            <p:nvPr/>
          </p:nvSpPr>
          <p:spPr bwMode="auto">
            <a:xfrm>
              <a:off x="6533065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5" name="Line 36"/>
            <p:cNvSpPr>
              <a:spLocks noChangeShapeType="1"/>
            </p:cNvSpPr>
            <p:nvPr/>
          </p:nvSpPr>
          <p:spPr bwMode="auto">
            <a:xfrm>
              <a:off x="6629077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6" name="Line 37"/>
            <p:cNvSpPr>
              <a:spLocks noChangeShapeType="1"/>
            </p:cNvSpPr>
            <p:nvPr/>
          </p:nvSpPr>
          <p:spPr bwMode="auto">
            <a:xfrm>
              <a:off x="6725089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7" name="Line 38"/>
            <p:cNvSpPr>
              <a:spLocks noChangeShapeType="1"/>
            </p:cNvSpPr>
            <p:nvPr/>
          </p:nvSpPr>
          <p:spPr bwMode="auto">
            <a:xfrm>
              <a:off x="6821101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8" name="Line 39"/>
            <p:cNvSpPr>
              <a:spLocks noChangeShapeType="1"/>
            </p:cNvSpPr>
            <p:nvPr/>
          </p:nvSpPr>
          <p:spPr bwMode="auto">
            <a:xfrm>
              <a:off x="6917113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9" name="Line 40"/>
            <p:cNvSpPr>
              <a:spLocks noChangeShapeType="1"/>
            </p:cNvSpPr>
            <p:nvPr/>
          </p:nvSpPr>
          <p:spPr bwMode="auto">
            <a:xfrm>
              <a:off x="7013125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0" name="Line 41"/>
            <p:cNvSpPr>
              <a:spLocks noChangeShapeType="1"/>
            </p:cNvSpPr>
            <p:nvPr/>
          </p:nvSpPr>
          <p:spPr bwMode="auto">
            <a:xfrm>
              <a:off x="7109137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1" name="Line 42"/>
            <p:cNvSpPr>
              <a:spLocks noChangeShapeType="1"/>
            </p:cNvSpPr>
            <p:nvPr/>
          </p:nvSpPr>
          <p:spPr bwMode="auto">
            <a:xfrm>
              <a:off x="7205149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2" name="Line 43"/>
            <p:cNvSpPr>
              <a:spLocks noChangeShapeType="1"/>
            </p:cNvSpPr>
            <p:nvPr/>
          </p:nvSpPr>
          <p:spPr bwMode="auto">
            <a:xfrm>
              <a:off x="730027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3" name="Line 44"/>
            <p:cNvSpPr>
              <a:spLocks noChangeShapeType="1"/>
            </p:cNvSpPr>
            <p:nvPr/>
          </p:nvSpPr>
          <p:spPr bwMode="auto">
            <a:xfrm>
              <a:off x="739628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4" name="Line 45"/>
            <p:cNvSpPr>
              <a:spLocks noChangeShapeType="1"/>
            </p:cNvSpPr>
            <p:nvPr/>
          </p:nvSpPr>
          <p:spPr bwMode="auto">
            <a:xfrm>
              <a:off x="749229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5" name="Line 46"/>
            <p:cNvSpPr>
              <a:spLocks noChangeShapeType="1"/>
            </p:cNvSpPr>
            <p:nvPr/>
          </p:nvSpPr>
          <p:spPr bwMode="auto">
            <a:xfrm>
              <a:off x="758830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6" name="Line 47"/>
            <p:cNvSpPr>
              <a:spLocks noChangeShapeType="1"/>
            </p:cNvSpPr>
            <p:nvPr/>
          </p:nvSpPr>
          <p:spPr bwMode="auto">
            <a:xfrm>
              <a:off x="7684320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7" name="Line 48"/>
            <p:cNvSpPr>
              <a:spLocks noChangeShapeType="1"/>
            </p:cNvSpPr>
            <p:nvPr/>
          </p:nvSpPr>
          <p:spPr bwMode="auto">
            <a:xfrm>
              <a:off x="778033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8" name="Line 49"/>
            <p:cNvSpPr>
              <a:spLocks noChangeShapeType="1"/>
            </p:cNvSpPr>
            <p:nvPr/>
          </p:nvSpPr>
          <p:spPr bwMode="auto">
            <a:xfrm>
              <a:off x="787634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79" name="Line 50"/>
            <p:cNvSpPr>
              <a:spLocks noChangeShapeType="1"/>
            </p:cNvSpPr>
            <p:nvPr/>
          </p:nvSpPr>
          <p:spPr bwMode="auto">
            <a:xfrm>
              <a:off x="797235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0" name="Line 51"/>
            <p:cNvSpPr>
              <a:spLocks noChangeShapeType="1"/>
            </p:cNvSpPr>
            <p:nvPr/>
          </p:nvSpPr>
          <p:spPr bwMode="auto">
            <a:xfrm>
              <a:off x="806836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1" name="Line 52"/>
            <p:cNvSpPr>
              <a:spLocks noChangeShapeType="1"/>
            </p:cNvSpPr>
            <p:nvPr/>
          </p:nvSpPr>
          <p:spPr bwMode="auto">
            <a:xfrm>
              <a:off x="816349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2" name="Line 53"/>
            <p:cNvSpPr>
              <a:spLocks noChangeShapeType="1"/>
            </p:cNvSpPr>
            <p:nvPr/>
          </p:nvSpPr>
          <p:spPr bwMode="auto">
            <a:xfrm>
              <a:off x="825950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3" name="Line 54"/>
            <p:cNvSpPr>
              <a:spLocks noChangeShapeType="1"/>
            </p:cNvSpPr>
            <p:nvPr/>
          </p:nvSpPr>
          <p:spPr bwMode="auto">
            <a:xfrm>
              <a:off x="835551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4" name="Line 55"/>
            <p:cNvSpPr>
              <a:spLocks noChangeShapeType="1"/>
            </p:cNvSpPr>
            <p:nvPr/>
          </p:nvSpPr>
          <p:spPr bwMode="auto">
            <a:xfrm>
              <a:off x="845152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5" name="Line 56"/>
            <p:cNvSpPr>
              <a:spLocks noChangeShapeType="1"/>
            </p:cNvSpPr>
            <p:nvPr/>
          </p:nvSpPr>
          <p:spPr bwMode="auto">
            <a:xfrm>
              <a:off x="8547540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6" name="Line 57"/>
            <p:cNvSpPr>
              <a:spLocks noChangeShapeType="1"/>
            </p:cNvSpPr>
            <p:nvPr/>
          </p:nvSpPr>
          <p:spPr bwMode="auto">
            <a:xfrm>
              <a:off x="8643552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7" name="Line 58"/>
            <p:cNvSpPr>
              <a:spLocks noChangeShapeType="1"/>
            </p:cNvSpPr>
            <p:nvPr/>
          </p:nvSpPr>
          <p:spPr bwMode="auto">
            <a:xfrm>
              <a:off x="8739564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8" name="Line 59"/>
            <p:cNvSpPr>
              <a:spLocks noChangeShapeType="1"/>
            </p:cNvSpPr>
            <p:nvPr/>
          </p:nvSpPr>
          <p:spPr bwMode="auto">
            <a:xfrm>
              <a:off x="8835576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89" name="Line 60"/>
            <p:cNvSpPr>
              <a:spLocks noChangeShapeType="1"/>
            </p:cNvSpPr>
            <p:nvPr/>
          </p:nvSpPr>
          <p:spPr bwMode="auto">
            <a:xfrm>
              <a:off x="8931588" y="457625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0" name="Rectangle 61"/>
            <p:cNvSpPr>
              <a:spLocks noChangeArrowheads="1"/>
            </p:cNvSpPr>
            <p:nvPr/>
          </p:nvSpPr>
          <p:spPr bwMode="auto">
            <a:xfrm>
              <a:off x="8838356" y="4602034"/>
              <a:ext cx="16543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m/z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191" name="Line 62"/>
            <p:cNvSpPr>
              <a:spLocks noChangeShapeType="1"/>
            </p:cNvSpPr>
            <p:nvPr/>
          </p:nvSpPr>
          <p:spPr bwMode="auto">
            <a:xfrm>
              <a:off x="4133654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2" name="Rectangle 63"/>
            <p:cNvSpPr>
              <a:spLocks noChangeArrowheads="1"/>
            </p:cNvSpPr>
            <p:nvPr/>
          </p:nvSpPr>
          <p:spPr bwMode="auto">
            <a:xfrm>
              <a:off x="3998281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770.0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193" name="Line 64"/>
            <p:cNvSpPr>
              <a:spLocks noChangeShapeType="1"/>
            </p:cNvSpPr>
            <p:nvPr/>
          </p:nvSpPr>
          <p:spPr bwMode="auto">
            <a:xfrm>
              <a:off x="4613714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4" name="Rectangle 65"/>
            <p:cNvSpPr>
              <a:spLocks noChangeArrowheads="1"/>
            </p:cNvSpPr>
            <p:nvPr/>
          </p:nvSpPr>
          <p:spPr bwMode="auto">
            <a:xfrm>
              <a:off x="4478341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770.5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195" name="Line 66"/>
            <p:cNvSpPr>
              <a:spLocks noChangeShapeType="1"/>
            </p:cNvSpPr>
            <p:nvPr/>
          </p:nvSpPr>
          <p:spPr bwMode="auto">
            <a:xfrm>
              <a:off x="5093774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6" name="Rectangle 67"/>
            <p:cNvSpPr>
              <a:spLocks noChangeArrowheads="1"/>
            </p:cNvSpPr>
            <p:nvPr/>
          </p:nvSpPr>
          <p:spPr bwMode="auto">
            <a:xfrm>
              <a:off x="4958401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771.0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197" name="Line 68"/>
            <p:cNvSpPr>
              <a:spLocks noChangeShapeType="1"/>
            </p:cNvSpPr>
            <p:nvPr/>
          </p:nvSpPr>
          <p:spPr bwMode="auto">
            <a:xfrm>
              <a:off x="5573834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98" name="Rectangle 69"/>
            <p:cNvSpPr>
              <a:spLocks noChangeArrowheads="1"/>
            </p:cNvSpPr>
            <p:nvPr/>
          </p:nvSpPr>
          <p:spPr bwMode="auto">
            <a:xfrm>
              <a:off x="5438461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771.5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199" name="Line 70"/>
            <p:cNvSpPr>
              <a:spLocks noChangeShapeType="1"/>
            </p:cNvSpPr>
            <p:nvPr/>
          </p:nvSpPr>
          <p:spPr bwMode="auto">
            <a:xfrm>
              <a:off x="6053005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0" name="Rectangle 71"/>
            <p:cNvSpPr>
              <a:spLocks noChangeArrowheads="1"/>
            </p:cNvSpPr>
            <p:nvPr/>
          </p:nvSpPr>
          <p:spPr bwMode="auto">
            <a:xfrm>
              <a:off x="5917631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01" name="Line 72"/>
            <p:cNvSpPr>
              <a:spLocks noChangeShapeType="1"/>
            </p:cNvSpPr>
            <p:nvPr/>
          </p:nvSpPr>
          <p:spPr bwMode="auto">
            <a:xfrm>
              <a:off x="6533065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2" name="Rectangle 73"/>
            <p:cNvSpPr>
              <a:spLocks noChangeArrowheads="1"/>
            </p:cNvSpPr>
            <p:nvPr/>
          </p:nvSpPr>
          <p:spPr bwMode="auto">
            <a:xfrm>
              <a:off x="6397692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03" name="Line 74"/>
            <p:cNvSpPr>
              <a:spLocks noChangeShapeType="1"/>
            </p:cNvSpPr>
            <p:nvPr/>
          </p:nvSpPr>
          <p:spPr bwMode="auto">
            <a:xfrm>
              <a:off x="7013125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4" name="Rectangle 75"/>
            <p:cNvSpPr>
              <a:spLocks noChangeArrowheads="1"/>
            </p:cNvSpPr>
            <p:nvPr/>
          </p:nvSpPr>
          <p:spPr bwMode="auto">
            <a:xfrm>
              <a:off x="6877752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773.0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05" name="Line 76"/>
            <p:cNvSpPr>
              <a:spLocks noChangeShapeType="1"/>
            </p:cNvSpPr>
            <p:nvPr/>
          </p:nvSpPr>
          <p:spPr bwMode="auto">
            <a:xfrm>
              <a:off x="7492296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6" name="Rectangle 77"/>
            <p:cNvSpPr>
              <a:spLocks noChangeArrowheads="1"/>
            </p:cNvSpPr>
            <p:nvPr/>
          </p:nvSpPr>
          <p:spPr bwMode="auto">
            <a:xfrm>
              <a:off x="7356923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773.5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07" name="Line 78"/>
            <p:cNvSpPr>
              <a:spLocks noChangeShapeType="1"/>
            </p:cNvSpPr>
            <p:nvPr/>
          </p:nvSpPr>
          <p:spPr bwMode="auto">
            <a:xfrm>
              <a:off x="7972356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08" name="Rectangle 79"/>
            <p:cNvSpPr>
              <a:spLocks noChangeArrowheads="1"/>
            </p:cNvSpPr>
            <p:nvPr/>
          </p:nvSpPr>
          <p:spPr bwMode="auto">
            <a:xfrm>
              <a:off x="7836983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774.0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09" name="Line 80"/>
            <p:cNvSpPr>
              <a:spLocks noChangeShapeType="1"/>
            </p:cNvSpPr>
            <p:nvPr/>
          </p:nvSpPr>
          <p:spPr bwMode="auto">
            <a:xfrm>
              <a:off x="8451528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0" name="Rectangle 81"/>
            <p:cNvSpPr>
              <a:spLocks noChangeArrowheads="1"/>
            </p:cNvSpPr>
            <p:nvPr/>
          </p:nvSpPr>
          <p:spPr bwMode="auto">
            <a:xfrm>
              <a:off x="8316154" y="4602034"/>
              <a:ext cx="2941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774.5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11" name="Line 82"/>
            <p:cNvSpPr>
              <a:spLocks noChangeShapeType="1"/>
            </p:cNvSpPr>
            <p:nvPr/>
          </p:nvSpPr>
          <p:spPr bwMode="auto">
            <a:xfrm>
              <a:off x="8931588" y="457625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2" name="Line 83"/>
            <p:cNvSpPr>
              <a:spLocks noChangeShapeType="1"/>
            </p:cNvSpPr>
            <p:nvPr/>
          </p:nvSpPr>
          <p:spPr bwMode="auto">
            <a:xfrm>
              <a:off x="4113207" y="452824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3" name="Line 84"/>
            <p:cNvSpPr>
              <a:spLocks noChangeShapeType="1"/>
            </p:cNvSpPr>
            <p:nvPr/>
          </p:nvSpPr>
          <p:spPr bwMode="auto">
            <a:xfrm>
              <a:off x="4113207" y="440734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4" name="Line 85"/>
            <p:cNvSpPr>
              <a:spLocks noChangeShapeType="1"/>
            </p:cNvSpPr>
            <p:nvPr/>
          </p:nvSpPr>
          <p:spPr bwMode="auto">
            <a:xfrm>
              <a:off x="4113207" y="428555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5" name="Line 86"/>
            <p:cNvSpPr>
              <a:spLocks noChangeShapeType="1"/>
            </p:cNvSpPr>
            <p:nvPr/>
          </p:nvSpPr>
          <p:spPr bwMode="auto">
            <a:xfrm>
              <a:off x="4113207" y="416464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6" name="Line 87"/>
            <p:cNvSpPr>
              <a:spLocks noChangeShapeType="1"/>
            </p:cNvSpPr>
            <p:nvPr/>
          </p:nvSpPr>
          <p:spPr bwMode="auto">
            <a:xfrm>
              <a:off x="4113207" y="404374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7" name="Line 88"/>
            <p:cNvSpPr>
              <a:spLocks noChangeShapeType="1"/>
            </p:cNvSpPr>
            <p:nvPr/>
          </p:nvSpPr>
          <p:spPr bwMode="auto">
            <a:xfrm>
              <a:off x="4113207" y="392283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8" name="Line 89"/>
            <p:cNvSpPr>
              <a:spLocks noChangeShapeType="1"/>
            </p:cNvSpPr>
            <p:nvPr/>
          </p:nvSpPr>
          <p:spPr bwMode="auto">
            <a:xfrm>
              <a:off x="4113207" y="380104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19" name="Line 90"/>
            <p:cNvSpPr>
              <a:spLocks noChangeShapeType="1"/>
            </p:cNvSpPr>
            <p:nvPr/>
          </p:nvSpPr>
          <p:spPr bwMode="auto">
            <a:xfrm>
              <a:off x="4113207" y="3680141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0" name="Line 91"/>
            <p:cNvSpPr>
              <a:spLocks noChangeShapeType="1"/>
            </p:cNvSpPr>
            <p:nvPr/>
          </p:nvSpPr>
          <p:spPr bwMode="auto">
            <a:xfrm>
              <a:off x="4113207" y="355834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1" name="Line 92"/>
            <p:cNvSpPr>
              <a:spLocks noChangeShapeType="1"/>
            </p:cNvSpPr>
            <p:nvPr/>
          </p:nvSpPr>
          <p:spPr bwMode="auto">
            <a:xfrm>
              <a:off x="4113207" y="343744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2" name="Line 93"/>
            <p:cNvSpPr>
              <a:spLocks noChangeShapeType="1"/>
            </p:cNvSpPr>
            <p:nvPr/>
          </p:nvSpPr>
          <p:spPr bwMode="auto">
            <a:xfrm>
              <a:off x="4113207" y="331654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3" name="Line 94"/>
            <p:cNvSpPr>
              <a:spLocks noChangeShapeType="1"/>
            </p:cNvSpPr>
            <p:nvPr/>
          </p:nvSpPr>
          <p:spPr bwMode="auto">
            <a:xfrm>
              <a:off x="4113207" y="319474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4" name="Line 95"/>
            <p:cNvSpPr>
              <a:spLocks noChangeShapeType="1"/>
            </p:cNvSpPr>
            <p:nvPr/>
          </p:nvSpPr>
          <p:spPr bwMode="auto">
            <a:xfrm>
              <a:off x="4113207" y="307384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5" name="Line 96"/>
            <p:cNvSpPr>
              <a:spLocks noChangeShapeType="1"/>
            </p:cNvSpPr>
            <p:nvPr/>
          </p:nvSpPr>
          <p:spPr bwMode="auto">
            <a:xfrm>
              <a:off x="4113207" y="2952939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6" name="Line 97"/>
            <p:cNvSpPr>
              <a:spLocks noChangeShapeType="1"/>
            </p:cNvSpPr>
            <p:nvPr/>
          </p:nvSpPr>
          <p:spPr bwMode="auto">
            <a:xfrm>
              <a:off x="4113207" y="283203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7" name="Line 98"/>
            <p:cNvSpPr>
              <a:spLocks noChangeShapeType="1"/>
            </p:cNvSpPr>
            <p:nvPr/>
          </p:nvSpPr>
          <p:spPr bwMode="auto">
            <a:xfrm>
              <a:off x="4113207" y="271024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8" name="Line 99"/>
            <p:cNvSpPr>
              <a:spLocks noChangeShapeType="1"/>
            </p:cNvSpPr>
            <p:nvPr/>
          </p:nvSpPr>
          <p:spPr bwMode="auto">
            <a:xfrm>
              <a:off x="4113207" y="258933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29" name="Line 100"/>
            <p:cNvSpPr>
              <a:spLocks noChangeShapeType="1"/>
            </p:cNvSpPr>
            <p:nvPr/>
          </p:nvSpPr>
          <p:spPr bwMode="auto">
            <a:xfrm>
              <a:off x="4113207" y="246843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0" name="Line 101"/>
            <p:cNvSpPr>
              <a:spLocks noChangeShapeType="1"/>
            </p:cNvSpPr>
            <p:nvPr/>
          </p:nvSpPr>
          <p:spPr bwMode="auto">
            <a:xfrm>
              <a:off x="4113207" y="234753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1" name="Line 102"/>
            <p:cNvSpPr>
              <a:spLocks noChangeShapeType="1"/>
            </p:cNvSpPr>
            <p:nvPr/>
          </p:nvSpPr>
          <p:spPr bwMode="auto">
            <a:xfrm>
              <a:off x="4113207" y="222662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2" name="Line 103"/>
            <p:cNvSpPr>
              <a:spLocks noChangeShapeType="1"/>
            </p:cNvSpPr>
            <p:nvPr/>
          </p:nvSpPr>
          <p:spPr bwMode="auto">
            <a:xfrm>
              <a:off x="4113207" y="210483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3" name="Line 104"/>
            <p:cNvSpPr>
              <a:spLocks noChangeShapeType="1"/>
            </p:cNvSpPr>
            <p:nvPr/>
          </p:nvSpPr>
          <p:spPr bwMode="auto">
            <a:xfrm>
              <a:off x="4113207" y="1983929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4" name="Line 105"/>
            <p:cNvSpPr>
              <a:spLocks noChangeShapeType="1"/>
            </p:cNvSpPr>
            <p:nvPr/>
          </p:nvSpPr>
          <p:spPr bwMode="auto">
            <a:xfrm>
              <a:off x="4113207" y="186302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5" name="Line 106"/>
            <p:cNvSpPr>
              <a:spLocks noChangeShapeType="1"/>
            </p:cNvSpPr>
            <p:nvPr/>
          </p:nvSpPr>
          <p:spPr bwMode="auto">
            <a:xfrm>
              <a:off x="4113207" y="174123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6" name="Line 107"/>
            <p:cNvSpPr>
              <a:spLocks noChangeShapeType="1"/>
            </p:cNvSpPr>
            <p:nvPr/>
          </p:nvSpPr>
          <p:spPr bwMode="auto">
            <a:xfrm>
              <a:off x="4113207" y="162032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7" name="Line 108"/>
            <p:cNvSpPr>
              <a:spLocks noChangeShapeType="1"/>
            </p:cNvSpPr>
            <p:nvPr/>
          </p:nvSpPr>
          <p:spPr bwMode="auto">
            <a:xfrm>
              <a:off x="4113207" y="149853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8" name="Line 109"/>
            <p:cNvSpPr>
              <a:spLocks noChangeShapeType="1"/>
            </p:cNvSpPr>
            <p:nvPr/>
          </p:nvSpPr>
          <p:spPr bwMode="auto">
            <a:xfrm>
              <a:off x="4113207" y="1377631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39" name="Line 110"/>
            <p:cNvSpPr>
              <a:spLocks noChangeShapeType="1"/>
            </p:cNvSpPr>
            <p:nvPr/>
          </p:nvSpPr>
          <p:spPr bwMode="auto">
            <a:xfrm>
              <a:off x="4113207" y="125672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0" name="Line 111"/>
            <p:cNvSpPr>
              <a:spLocks noChangeShapeType="1"/>
            </p:cNvSpPr>
            <p:nvPr/>
          </p:nvSpPr>
          <p:spPr bwMode="auto">
            <a:xfrm>
              <a:off x="4113207" y="113582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1" name="Line 112"/>
            <p:cNvSpPr>
              <a:spLocks noChangeShapeType="1"/>
            </p:cNvSpPr>
            <p:nvPr/>
          </p:nvSpPr>
          <p:spPr bwMode="auto">
            <a:xfrm>
              <a:off x="4113207" y="101403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2" name="Line 113"/>
            <p:cNvSpPr>
              <a:spLocks noChangeShapeType="1"/>
            </p:cNvSpPr>
            <p:nvPr/>
          </p:nvSpPr>
          <p:spPr bwMode="auto">
            <a:xfrm>
              <a:off x="4105206" y="4407343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3" name="Line 115"/>
            <p:cNvSpPr>
              <a:spLocks noChangeShapeType="1"/>
            </p:cNvSpPr>
            <p:nvPr/>
          </p:nvSpPr>
          <p:spPr bwMode="auto">
            <a:xfrm>
              <a:off x="4105206" y="416464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4" name="Line 117"/>
            <p:cNvSpPr>
              <a:spLocks noChangeShapeType="1"/>
            </p:cNvSpPr>
            <p:nvPr/>
          </p:nvSpPr>
          <p:spPr bwMode="auto">
            <a:xfrm>
              <a:off x="4105206" y="3922838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5" name="Line 119"/>
            <p:cNvSpPr>
              <a:spLocks noChangeShapeType="1"/>
            </p:cNvSpPr>
            <p:nvPr/>
          </p:nvSpPr>
          <p:spPr bwMode="auto">
            <a:xfrm>
              <a:off x="4105206" y="3680141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6" name="Line 121"/>
            <p:cNvSpPr>
              <a:spLocks noChangeShapeType="1"/>
            </p:cNvSpPr>
            <p:nvPr/>
          </p:nvSpPr>
          <p:spPr bwMode="auto">
            <a:xfrm>
              <a:off x="4105206" y="343744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7" name="Line 123"/>
            <p:cNvSpPr>
              <a:spLocks noChangeShapeType="1"/>
            </p:cNvSpPr>
            <p:nvPr/>
          </p:nvSpPr>
          <p:spPr bwMode="auto">
            <a:xfrm>
              <a:off x="4105206" y="3194747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8" name="Line 125"/>
            <p:cNvSpPr>
              <a:spLocks noChangeShapeType="1"/>
            </p:cNvSpPr>
            <p:nvPr/>
          </p:nvSpPr>
          <p:spPr bwMode="auto">
            <a:xfrm>
              <a:off x="4105206" y="2952939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49" name="Line 127"/>
            <p:cNvSpPr>
              <a:spLocks noChangeShapeType="1"/>
            </p:cNvSpPr>
            <p:nvPr/>
          </p:nvSpPr>
          <p:spPr bwMode="auto">
            <a:xfrm>
              <a:off x="4105206" y="271024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0" name="Line 129"/>
            <p:cNvSpPr>
              <a:spLocks noChangeShapeType="1"/>
            </p:cNvSpPr>
            <p:nvPr/>
          </p:nvSpPr>
          <p:spPr bwMode="auto">
            <a:xfrm>
              <a:off x="4105206" y="246843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1" name="Line 131"/>
            <p:cNvSpPr>
              <a:spLocks noChangeShapeType="1"/>
            </p:cNvSpPr>
            <p:nvPr/>
          </p:nvSpPr>
          <p:spPr bwMode="auto">
            <a:xfrm>
              <a:off x="4105206" y="222662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2" name="Line 133"/>
            <p:cNvSpPr>
              <a:spLocks noChangeShapeType="1"/>
            </p:cNvSpPr>
            <p:nvPr/>
          </p:nvSpPr>
          <p:spPr bwMode="auto">
            <a:xfrm>
              <a:off x="4105206" y="1983929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3" name="Line 135"/>
            <p:cNvSpPr>
              <a:spLocks noChangeShapeType="1"/>
            </p:cNvSpPr>
            <p:nvPr/>
          </p:nvSpPr>
          <p:spPr bwMode="auto">
            <a:xfrm>
              <a:off x="4105206" y="174123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4" name="Line 137"/>
            <p:cNvSpPr>
              <a:spLocks noChangeShapeType="1"/>
            </p:cNvSpPr>
            <p:nvPr/>
          </p:nvSpPr>
          <p:spPr bwMode="auto">
            <a:xfrm>
              <a:off x="4105206" y="1498535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5" name="Line 139"/>
            <p:cNvSpPr>
              <a:spLocks noChangeShapeType="1"/>
            </p:cNvSpPr>
            <p:nvPr/>
          </p:nvSpPr>
          <p:spPr bwMode="auto">
            <a:xfrm>
              <a:off x="4105206" y="1256727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6" name="Line 141"/>
            <p:cNvSpPr>
              <a:spLocks noChangeShapeType="1"/>
            </p:cNvSpPr>
            <p:nvPr/>
          </p:nvSpPr>
          <p:spPr bwMode="auto">
            <a:xfrm>
              <a:off x="4105206" y="101403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7" name="Rectangle 143"/>
            <p:cNvSpPr>
              <a:spLocks noChangeArrowheads="1"/>
            </p:cNvSpPr>
            <p:nvPr/>
          </p:nvSpPr>
          <p:spPr bwMode="auto">
            <a:xfrm>
              <a:off x="3914675" y="764704"/>
              <a:ext cx="176971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a.u. 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58" name="Freeform 144"/>
            <p:cNvSpPr>
              <a:spLocks/>
            </p:cNvSpPr>
            <p:nvPr/>
          </p:nvSpPr>
          <p:spPr bwMode="auto">
            <a:xfrm>
              <a:off x="4136194" y="1294954"/>
              <a:ext cx="2140712" cy="3232404"/>
            </a:xfrm>
            <a:custGeom>
              <a:avLst/>
              <a:gdLst>
                <a:gd name="T0" fmla="*/ 2147483647 w 2408"/>
                <a:gd name="T1" fmla="*/ 2147483647 h 3636"/>
                <a:gd name="T2" fmla="*/ 2147483647 w 2408"/>
                <a:gd name="T3" fmla="*/ 2147483647 h 3636"/>
                <a:gd name="T4" fmla="*/ 2147483647 w 2408"/>
                <a:gd name="T5" fmla="*/ 2147483647 h 3636"/>
                <a:gd name="T6" fmla="*/ 2147483647 w 2408"/>
                <a:gd name="T7" fmla="*/ 2147483647 h 3636"/>
                <a:gd name="T8" fmla="*/ 2147483647 w 2408"/>
                <a:gd name="T9" fmla="*/ 2147483647 h 3636"/>
                <a:gd name="T10" fmla="*/ 2147483647 w 2408"/>
                <a:gd name="T11" fmla="*/ 2147483647 h 3636"/>
                <a:gd name="T12" fmla="*/ 2147483647 w 2408"/>
                <a:gd name="T13" fmla="*/ 2147483647 h 3636"/>
                <a:gd name="T14" fmla="*/ 2147483647 w 2408"/>
                <a:gd name="T15" fmla="*/ 2147483647 h 3636"/>
                <a:gd name="T16" fmla="*/ 2147483647 w 2408"/>
                <a:gd name="T17" fmla="*/ 2147483647 h 3636"/>
                <a:gd name="T18" fmla="*/ 2147483647 w 2408"/>
                <a:gd name="T19" fmla="*/ 2147483647 h 3636"/>
                <a:gd name="T20" fmla="*/ 2147483647 w 2408"/>
                <a:gd name="T21" fmla="*/ 2147483647 h 3636"/>
                <a:gd name="T22" fmla="*/ 2147483647 w 2408"/>
                <a:gd name="T23" fmla="*/ 2147483647 h 3636"/>
                <a:gd name="T24" fmla="*/ 2147483647 w 2408"/>
                <a:gd name="T25" fmla="*/ 2147483647 h 3636"/>
                <a:gd name="T26" fmla="*/ 2147483647 w 2408"/>
                <a:gd name="T27" fmla="*/ 2147483647 h 3636"/>
                <a:gd name="T28" fmla="*/ 2147483647 w 2408"/>
                <a:gd name="T29" fmla="*/ 2147483647 h 3636"/>
                <a:gd name="T30" fmla="*/ 2147483647 w 2408"/>
                <a:gd name="T31" fmla="*/ 2147483647 h 3636"/>
                <a:gd name="T32" fmla="*/ 2147483647 w 2408"/>
                <a:gd name="T33" fmla="*/ 2147483647 h 3636"/>
                <a:gd name="T34" fmla="*/ 2147483647 w 2408"/>
                <a:gd name="T35" fmla="*/ 2147483647 h 3636"/>
                <a:gd name="T36" fmla="*/ 2147483647 w 2408"/>
                <a:gd name="T37" fmla="*/ 2147483647 h 3636"/>
                <a:gd name="T38" fmla="*/ 2147483647 w 2408"/>
                <a:gd name="T39" fmla="*/ 2147483647 h 3636"/>
                <a:gd name="T40" fmla="*/ 2147483647 w 2408"/>
                <a:gd name="T41" fmla="*/ 2147483647 h 3636"/>
                <a:gd name="T42" fmla="*/ 2147483647 w 2408"/>
                <a:gd name="T43" fmla="*/ 2147483647 h 3636"/>
                <a:gd name="T44" fmla="*/ 2147483647 w 2408"/>
                <a:gd name="T45" fmla="*/ 2147483647 h 3636"/>
                <a:gd name="T46" fmla="*/ 2147483647 w 2408"/>
                <a:gd name="T47" fmla="*/ 2147483647 h 3636"/>
                <a:gd name="T48" fmla="*/ 2147483647 w 2408"/>
                <a:gd name="T49" fmla="*/ 2147483647 h 3636"/>
                <a:gd name="T50" fmla="*/ 2147483647 w 2408"/>
                <a:gd name="T51" fmla="*/ 2147483647 h 3636"/>
                <a:gd name="T52" fmla="*/ 2147483647 w 2408"/>
                <a:gd name="T53" fmla="*/ 2147483647 h 3636"/>
                <a:gd name="T54" fmla="*/ 2147483647 w 2408"/>
                <a:gd name="T55" fmla="*/ 2147483647 h 3636"/>
                <a:gd name="T56" fmla="*/ 2147483647 w 2408"/>
                <a:gd name="T57" fmla="*/ 2147483647 h 3636"/>
                <a:gd name="T58" fmla="*/ 2147483647 w 2408"/>
                <a:gd name="T59" fmla="*/ 2147483647 h 3636"/>
                <a:gd name="T60" fmla="*/ 2147483647 w 2408"/>
                <a:gd name="T61" fmla="*/ 2147483647 h 3636"/>
                <a:gd name="T62" fmla="*/ 2147483647 w 2408"/>
                <a:gd name="T63" fmla="*/ 2147483647 h 3636"/>
                <a:gd name="T64" fmla="*/ 2147483647 w 2408"/>
                <a:gd name="T65" fmla="*/ 2147483647 h 3636"/>
                <a:gd name="T66" fmla="*/ 2147483647 w 2408"/>
                <a:gd name="T67" fmla="*/ 2147483647 h 3636"/>
                <a:gd name="T68" fmla="*/ 2147483647 w 2408"/>
                <a:gd name="T69" fmla="*/ 2147483647 h 3636"/>
                <a:gd name="T70" fmla="*/ 2147483647 w 2408"/>
                <a:gd name="T71" fmla="*/ 2147483647 h 3636"/>
                <a:gd name="T72" fmla="*/ 2147483647 w 2408"/>
                <a:gd name="T73" fmla="*/ 2147483647 h 3636"/>
                <a:gd name="T74" fmla="*/ 2147483647 w 2408"/>
                <a:gd name="T75" fmla="*/ 2147483647 h 3636"/>
                <a:gd name="T76" fmla="*/ 2147483647 w 2408"/>
                <a:gd name="T77" fmla="*/ 2147483647 h 3636"/>
                <a:gd name="T78" fmla="*/ 2147483647 w 2408"/>
                <a:gd name="T79" fmla="*/ 2147483647 h 3636"/>
                <a:gd name="T80" fmla="*/ 2147483647 w 2408"/>
                <a:gd name="T81" fmla="*/ 2147483647 h 3636"/>
                <a:gd name="T82" fmla="*/ 2147483647 w 2408"/>
                <a:gd name="T83" fmla="*/ 2147483647 h 3636"/>
                <a:gd name="T84" fmla="*/ 2147483647 w 2408"/>
                <a:gd name="T85" fmla="*/ 2147483647 h 3636"/>
                <a:gd name="T86" fmla="*/ 2147483647 w 2408"/>
                <a:gd name="T87" fmla="*/ 2147483647 h 3636"/>
                <a:gd name="T88" fmla="*/ 2147483647 w 2408"/>
                <a:gd name="T89" fmla="*/ 2147483647 h 3636"/>
                <a:gd name="T90" fmla="*/ 2147483647 w 2408"/>
                <a:gd name="T91" fmla="*/ 2147483647 h 3636"/>
                <a:gd name="T92" fmla="*/ 2147483647 w 2408"/>
                <a:gd name="T93" fmla="*/ 2147483647 h 3636"/>
                <a:gd name="T94" fmla="*/ 2147483647 w 2408"/>
                <a:gd name="T95" fmla="*/ 2147483647 h 3636"/>
                <a:gd name="T96" fmla="*/ 2147483647 w 2408"/>
                <a:gd name="T97" fmla="*/ 2147483647 h 3636"/>
                <a:gd name="T98" fmla="*/ 2147483647 w 2408"/>
                <a:gd name="T99" fmla="*/ 2147483647 h 3636"/>
                <a:gd name="T100" fmla="*/ 2147483647 w 2408"/>
                <a:gd name="T101" fmla="*/ 2147483647 h 3636"/>
                <a:gd name="T102" fmla="*/ 2147483647 w 2408"/>
                <a:gd name="T103" fmla="*/ 2147483647 h 3636"/>
                <a:gd name="T104" fmla="*/ 2147483647 w 2408"/>
                <a:gd name="T105" fmla="*/ 2147483647 h 3636"/>
                <a:gd name="T106" fmla="*/ 2147483647 w 2408"/>
                <a:gd name="T107" fmla="*/ 2147483647 h 3636"/>
                <a:gd name="T108" fmla="*/ 2147483647 w 2408"/>
                <a:gd name="T109" fmla="*/ 2147483647 h 3636"/>
                <a:gd name="T110" fmla="*/ 2147483647 w 2408"/>
                <a:gd name="T111" fmla="*/ 2147483647 h 3636"/>
                <a:gd name="T112" fmla="*/ 2147483647 w 2408"/>
                <a:gd name="T113" fmla="*/ 2147483647 h 3636"/>
                <a:gd name="T114" fmla="*/ 2147483647 w 2408"/>
                <a:gd name="T115" fmla="*/ 2147483647 h 3636"/>
                <a:gd name="T116" fmla="*/ 2147483647 w 2408"/>
                <a:gd name="T117" fmla="*/ 2147483647 h 3636"/>
                <a:gd name="T118" fmla="*/ 2147483647 w 2408"/>
                <a:gd name="T119" fmla="*/ 2147483647 h 3636"/>
                <a:gd name="T120" fmla="*/ 2147483647 w 2408"/>
                <a:gd name="T121" fmla="*/ 2147483647 h 3636"/>
                <a:gd name="T122" fmla="*/ 2147483647 w 2408"/>
                <a:gd name="T123" fmla="*/ 2147483647 h 3636"/>
                <a:gd name="T124" fmla="*/ 2147483647 w 2408"/>
                <a:gd name="T125" fmla="*/ 2147483647 h 36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8"/>
                <a:gd name="T190" fmla="*/ 0 h 3636"/>
                <a:gd name="T191" fmla="*/ 2408 w 2408"/>
                <a:gd name="T192" fmla="*/ 3636 h 36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8" h="3636">
                  <a:moveTo>
                    <a:pt x="0" y="3632"/>
                  </a:moveTo>
                  <a:lnTo>
                    <a:pt x="4" y="3632"/>
                  </a:lnTo>
                  <a:lnTo>
                    <a:pt x="8" y="3633"/>
                  </a:lnTo>
                  <a:lnTo>
                    <a:pt x="12" y="3632"/>
                  </a:lnTo>
                  <a:lnTo>
                    <a:pt x="17" y="3632"/>
                  </a:lnTo>
                  <a:lnTo>
                    <a:pt x="21" y="3631"/>
                  </a:lnTo>
                  <a:lnTo>
                    <a:pt x="29" y="3631"/>
                  </a:lnTo>
                  <a:lnTo>
                    <a:pt x="34" y="3631"/>
                  </a:lnTo>
                  <a:lnTo>
                    <a:pt x="38" y="3632"/>
                  </a:lnTo>
                  <a:lnTo>
                    <a:pt x="41" y="3632"/>
                  </a:lnTo>
                  <a:lnTo>
                    <a:pt x="46" y="3632"/>
                  </a:lnTo>
                  <a:lnTo>
                    <a:pt x="50" y="3632"/>
                  </a:lnTo>
                  <a:lnTo>
                    <a:pt x="54" y="3633"/>
                  </a:lnTo>
                  <a:lnTo>
                    <a:pt x="58" y="3633"/>
                  </a:lnTo>
                  <a:lnTo>
                    <a:pt x="67" y="3633"/>
                  </a:lnTo>
                  <a:lnTo>
                    <a:pt x="71" y="3631"/>
                  </a:lnTo>
                  <a:lnTo>
                    <a:pt x="75" y="3631"/>
                  </a:lnTo>
                  <a:lnTo>
                    <a:pt x="80" y="3631"/>
                  </a:lnTo>
                  <a:lnTo>
                    <a:pt x="84" y="3631"/>
                  </a:lnTo>
                  <a:lnTo>
                    <a:pt x="88" y="3631"/>
                  </a:lnTo>
                  <a:lnTo>
                    <a:pt x="92" y="3632"/>
                  </a:lnTo>
                  <a:lnTo>
                    <a:pt x="97" y="3632"/>
                  </a:lnTo>
                  <a:lnTo>
                    <a:pt x="101" y="3632"/>
                  </a:lnTo>
                  <a:lnTo>
                    <a:pt x="101" y="3631"/>
                  </a:lnTo>
                  <a:lnTo>
                    <a:pt x="109" y="3629"/>
                  </a:lnTo>
                  <a:lnTo>
                    <a:pt x="113" y="3628"/>
                  </a:lnTo>
                  <a:lnTo>
                    <a:pt x="118" y="3629"/>
                  </a:lnTo>
                  <a:lnTo>
                    <a:pt x="122" y="3631"/>
                  </a:lnTo>
                  <a:lnTo>
                    <a:pt x="126" y="3633"/>
                  </a:lnTo>
                  <a:lnTo>
                    <a:pt x="130" y="3634"/>
                  </a:lnTo>
                  <a:lnTo>
                    <a:pt x="135" y="3635"/>
                  </a:lnTo>
                  <a:lnTo>
                    <a:pt x="139" y="3634"/>
                  </a:lnTo>
                  <a:lnTo>
                    <a:pt x="143" y="3633"/>
                  </a:lnTo>
                  <a:lnTo>
                    <a:pt x="143" y="3631"/>
                  </a:lnTo>
                  <a:lnTo>
                    <a:pt x="152" y="3631"/>
                  </a:lnTo>
                  <a:lnTo>
                    <a:pt x="156" y="3631"/>
                  </a:lnTo>
                  <a:lnTo>
                    <a:pt x="160" y="3631"/>
                  </a:lnTo>
                  <a:lnTo>
                    <a:pt x="164" y="3630"/>
                  </a:lnTo>
                  <a:lnTo>
                    <a:pt x="169" y="3629"/>
                  </a:lnTo>
                  <a:lnTo>
                    <a:pt x="173" y="3629"/>
                  </a:lnTo>
                  <a:lnTo>
                    <a:pt x="177" y="3631"/>
                  </a:lnTo>
                  <a:lnTo>
                    <a:pt x="181" y="3631"/>
                  </a:lnTo>
                  <a:lnTo>
                    <a:pt x="181" y="3633"/>
                  </a:lnTo>
                  <a:lnTo>
                    <a:pt x="190" y="3633"/>
                  </a:lnTo>
                  <a:lnTo>
                    <a:pt x="194" y="3633"/>
                  </a:lnTo>
                  <a:lnTo>
                    <a:pt x="198" y="3631"/>
                  </a:lnTo>
                  <a:lnTo>
                    <a:pt x="202" y="3628"/>
                  </a:lnTo>
                  <a:lnTo>
                    <a:pt x="206" y="3626"/>
                  </a:lnTo>
                  <a:lnTo>
                    <a:pt x="210" y="3627"/>
                  </a:lnTo>
                  <a:lnTo>
                    <a:pt x="214" y="3628"/>
                  </a:lnTo>
                  <a:lnTo>
                    <a:pt x="219" y="3628"/>
                  </a:lnTo>
                  <a:lnTo>
                    <a:pt x="223" y="3630"/>
                  </a:lnTo>
                  <a:lnTo>
                    <a:pt x="223" y="3632"/>
                  </a:lnTo>
                  <a:lnTo>
                    <a:pt x="231" y="3633"/>
                  </a:lnTo>
                  <a:lnTo>
                    <a:pt x="236" y="3632"/>
                  </a:lnTo>
                  <a:lnTo>
                    <a:pt x="240" y="3631"/>
                  </a:lnTo>
                  <a:lnTo>
                    <a:pt x="244" y="3631"/>
                  </a:lnTo>
                  <a:lnTo>
                    <a:pt x="248" y="3631"/>
                  </a:lnTo>
                  <a:lnTo>
                    <a:pt x="253" y="3631"/>
                  </a:lnTo>
                  <a:lnTo>
                    <a:pt x="257" y="3631"/>
                  </a:lnTo>
                  <a:lnTo>
                    <a:pt x="261" y="3631"/>
                  </a:lnTo>
                  <a:lnTo>
                    <a:pt x="265" y="3631"/>
                  </a:lnTo>
                  <a:lnTo>
                    <a:pt x="274" y="3630"/>
                  </a:lnTo>
                  <a:lnTo>
                    <a:pt x="278" y="3629"/>
                  </a:lnTo>
                  <a:lnTo>
                    <a:pt x="282" y="3630"/>
                  </a:lnTo>
                  <a:lnTo>
                    <a:pt x="286" y="3631"/>
                  </a:lnTo>
                  <a:lnTo>
                    <a:pt x="291" y="3632"/>
                  </a:lnTo>
                  <a:lnTo>
                    <a:pt x="295" y="3632"/>
                  </a:lnTo>
                  <a:lnTo>
                    <a:pt x="299" y="3632"/>
                  </a:lnTo>
                  <a:lnTo>
                    <a:pt x="303" y="3632"/>
                  </a:lnTo>
                  <a:lnTo>
                    <a:pt x="303" y="3633"/>
                  </a:lnTo>
                  <a:lnTo>
                    <a:pt x="312" y="3633"/>
                  </a:lnTo>
                  <a:lnTo>
                    <a:pt x="316" y="3633"/>
                  </a:lnTo>
                  <a:lnTo>
                    <a:pt x="320" y="3632"/>
                  </a:lnTo>
                  <a:lnTo>
                    <a:pt x="325" y="3631"/>
                  </a:lnTo>
                  <a:lnTo>
                    <a:pt x="329" y="3629"/>
                  </a:lnTo>
                  <a:lnTo>
                    <a:pt x="333" y="3628"/>
                  </a:lnTo>
                  <a:lnTo>
                    <a:pt x="337" y="3628"/>
                  </a:lnTo>
                  <a:lnTo>
                    <a:pt x="341" y="3627"/>
                  </a:lnTo>
                  <a:lnTo>
                    <a:pt x="346" y="3626"/>
                  </a:lnTo>
                  <a:lnTo>
                    <a:pt x="354" y="3626"/>
                  </a:lnTo>
                  <a:lnTo>
                    <a:pt x="358" y="3623"/>
                  </a:lnTo>
                  <a:lnTo>
                    <a:pt x="362" y="3617"/>
                  </a:lnTo>
                  <a:lnTo>
                    <a:pt x="366" y="3609"/>
                  </a:lnTo>
                  <a:lnTo>
                    <a:pt x="370" y="3606"/>
                  </a:lnTo>
                  <a:lnTo>
                    <a:pt x="375" y="3608"/>
                  </a:lnTo>
                  <a:lnTo>
                    <a:pt x="379" y="3612"/>
                  </a:lnTo>
                  <a:lnTo>
                    <a:pt x="383" y="3616"/>
                  </a:lnTo>
                  <a:lnTo>
                    <a:pt x="383" y="3606"/>
                  </a:lnTo>
                  <a:lnTo>
                    <a:pt x="392" y="3577"/>
                  </a:lnTo>
                  <a:lnTo>
                    <a:pt x="396" y="3551"/>
                  </a:lnTo>
                  <a:lnTo>
                    <a:pt x="400" y="3503"/>
                  </a:lnTo>
                  <a:lnTo>
                    <a:pt x="404" y="3476"/>
                  </a:lnTo>
                  <a:lnTo>
                    <a:pt x="409" y="3526"/>
                  </a:lnTo>
                  <a:lnTo>
                    <a:pt x="413" y="3518"/>
                  </a:lnTo>
                  <a:lnTo>
                    <a:pt x="417" y="3353"/>
                  </a:lnTo>
                  <a:lnTo>
                    <a:pt x="421" y="2890"/>
                  </a:lnTo>
                  <a:lnTo>
                    <a:pt x="425" y="2172"/>
                  </a:lnTo>
                  <a:lnTo>
                    <a:pt x="425" y="1200"/>
                  </a:lnTo>
                  <a:lnTo>
                    <a:pt x="434" y="316"/>
                  </a:lnTo>
                  <a:lnTo>
                    <a:pt x="438" y="0"/>
                  </a:lnTo>
                  <a:lnTo>
                    <a:pt x="442" y="173"/>
                  </a:lnTo>
                  <a:lnTo>
                    <a:pt x="447" y="942"/>
                  </a:lnTo>
                  <a:lnTo>
                    <a:pt x="451" y="2042"/>
                  </a:lnTo>
                  <a:lnTo>
                    <a:pt x="455" y="2971"/>
                  </a:lnTo>
                  <a:lnTo>
                    <a:pt x="459" y="3288"/>
                  </a:lnTo>
                  <a:lnTo>
                    <a:pt x="464" y="3428"/>
                  </a:lnTo>
                  <a:lnTo>
                    <a:pt x="468" y="3531"/>
                  </a:lnTo>
                  <a:lnTo>
                    <a:pt x="468" y="3598"/>
                  </a:lnTo>
                  <a:lnTo>
                    <a:pt x="476" y="3598"/>
                  </a:lnTo>
                  <a:lnTo>
                    <a:pt x="481" y="3591"/>
                  </a:lnTo>
                  <a:lnTo>
                    <a:pt x="485" y="3590"/>
                  </a:lnTo>
                  <a:lnTo>
                    <a:pt x="489" y="3599"/>
                  </a:lnTo>
                  <a:lnTo>
                    <a:pt x="493" y="3610"/>
                  </a:lnTo>
                  <a:lnTo>
                    <a:pt x="498" y="3619"/>
                  </a:lnTo>
                  <a:lnTo>
                    <a:pt x="502" y="3621"/>
                  </a:lnTo>
                  <a:lnTo>
                    <a:pt x="506" y="3625"/>
                  </a:lnTo>
                  <a:lnTo>
                    <a:pt x="506" y="3627"/>
                  </a:lnTo>
                  <a:lnTo>
                    <a:pt x="514" y="3626"/>
                  </a:lnTo>
                  <a:lnTo>
                    <a:pt x="519" y="3626"/>
                  </a:lnTo>
                  <a:lnTo>
                    <a:pt x="522" y="3625"/>
                  </a:lnTo>
                  <a:lnTo>
                    <a:pt x="526" y="3626"/>
                  </a:lnTo>
                  <a:lnTo>
                    <a:pt x="531" y="3628"/>
                  </a:lnTo>
                  <a:lnTo>
                    <a:pt x="535" y="3628"/>
                  </a:lnTo>
                  <a:lnTo>
                    <a:pt x="539" y="3628"/>
                  </a:lnTo>
                  <a:lnTo>
                    <a:pt x="543" y="3629"/>
                  </a:lnTo>
                  <a:lnTo>
                    <a:pt x="548" y="3625"/>
                  </a:lnTo>
                  <a:lnTo>
                    <a:pt x="548" y="3619"/>
                  </a:lnTo>
                  <a:lnTo>
                    <a:pt x="556" y="3618"/>
                  </a:lnTo>
                  <a:lnTo>
                    <a:pt x="560" y="3616"/>
                  </a:lnTo>
                  <a:lnTo>
                    <a:pt x="565" y="3612"/>
                  </a:lnTo>
                  <a:lnTo>
                    <a:pt x="569" y="3593"/>
                  </a:lnTo>
                  <a:lnTo>
                    <a:pt x="573" y="3512"/>
                  </a:lnTo>
                  <a:lnTo>
                    <a:pt x="577" y="3399"/>
                  </a:lnTo>
                  <a:lnTo>
                    <a:pt x="582" y="3202"/>
                  </a:lnTo>
                  <a:lnTo>
                    <a:pt x="586" y="3054"/>
                  </a:lnTo>
                  <a:lnTo>
                    <a:pt x="590" y="3154"/>
                  </a:lnTo>
                  <a:lnTo>
                    <a:pt x="590" y="3044"/>
                  </a:lnTo>
                  <a:lnTo>
                    <a:pt x="598" y="3280"/>
                  </a:lnTo>
                  <a:lnTo>
                    <a:pt x="603" y="3470"/>
                  </a:lnTo>
                  <a:lnTo>
                    <a:pt x="607" y="3590"/>
                  </a:lnTo>
                  <a:lnTo>
                    <a:pt x="611" y="3610"/>
                  </a:lnTo>
                  <a:lnTo>
                    <a:pt x="615" y="3614"/>
                  </a:lnTo>
                  <a:lnTo>
                    <a:pt x="620" y="3618"/>
                  </a:lnTo>
                  <a:lnTo>
                    <a:pt x="624" y="3621"/>
                  </a:lnTo>
                  <a:lnTo>
                    <a:pt x="628" y="3616"/>
                  </a:lnTo>
                  <a:lnTo>
                    <a:pt x="628" y="3603"/>
                  </a:lnTo>
                  <a:lnTo>
                    <a:pt x="637" y="3583"/>
                  </a:lnTo>
                  <a:lnTo>
                    <a:pt x="641" y="3565"/>
                  </a:lnTo>
                  <a:lnTo>
                    <a:pt x="645" y="3530"/>
                  </a:lnTo>
                  <a:lnTo>
                    <a:pt x="649" y="3498"/>
                  </a:lnTo>
                  <a:lnTo>
                    <a:pt x="654" y="3487"/>
                  </a:lnTo>
                  <a:lnTo>
                    <a:pt x="658" y="3488"/>
                  </a:lnTo>
                  <a:lnTo>
                    <a:pt x="662" y="3506"/>
                  </a:lnTo>
                  <a:lnTo>
                    <a:pt x="666" y="3522"/>
                  </a:lnTo>
                  <a:lnTo>
                    <a:pt x="670" y="3516"/>
                  </a:lnTo>
                  <a:lnTo>
                    <a:pt x="670" y="3494"/>
                  </a:lnTo>
                  <a:lnTo>
                    <a:pt x="679" y="3427"/>
                  </a:lnTo>
                  <a:lnTo>
                    <a:pt x="682" y="3326"/>
                  </a:lnTo>
                  <a:lnTo>
                    <a:pt x="687" y="3203"/>
                  </a:lnTo>
                  <a:lnTo>
                    <a:pt x="691" y="3116"/>
                  </a:lnTo>
                  <a:lnTo>
                    <a:pt x="695" y="3112"/>
                  </a:lnTo>
                  <a:lnTo>
                    <a:pt x="699" y="3208"/>
                  </a:lnTo>
                  <a:lnTo>
                    <a:pt x="704" y="3370"/>
                  </a:lnTo>
                  <a:lnTo>
                    <a:pt x="708" y="3525"/>
                  </a:lnTo>
                  <a:lnTo>
                    <a:pt x="708" y="3608"/>
                  </a:lnTo>
                  <a:lnTo>
                    <a:pt x="716" y="3620"/>
                  </a:lnTo>
                  <a:lnTo>
                    <a:pt x="721" y="3625"/>
                  </a:lnTo>
                  <a:lnTo>
                    <a:pt x="725" y="3626"/>
                  </a:lnTo>
                  <a:lnTo>
                    <a:pt x="729" y="3626"/>
                  </a:lnTo>
                  <a:lnTo>
                    <a:pt x="733" y="3626"/>
                  </a:lnTo>
                  <a:lnTo>
                    <a:pt x="738" y="3628"/>
                  </a:lnTo>
                  <a:lnTo>
                    <a:pt x="742" y="3628"/>
                  </a:lnTo>
                  <a:lnTo>
                    <a:pt x="746" y="3631"/>
                  </a:lnTo>
                  <a:lnTo>
                    <a:pt x="750" y="3631"/>
                  </a:lnTo>
                  <a:lnTo>
                    <a:pt x="759" y="3631"/>
                  </a:lnTo>
                  <a:lnTo>
                    <a:pt x="763" y="3631"/>
                  </a:lnTo>
                  <a:lnTo>
                    <a:pt x="767" y="3631"/>
                  </a:lnTo>
                  <a:lnTo>
                    <a:pt x="771" y="3631"/>
                  </a:lnTo>
                  <a:lnTo>
                    <a:pt x="776" y="3631"/>
                  </a:lnTo>
                  <a:lnTo>
                    <a:pt x="780" y="3632"/>
                  </a:lnTo>
                  <a:lnTo>
                    <a:pt x="784" y="3633"/>
                  </a:lnTo>
                  <a:lnTo>
                    <a:pt x="788" y="3634"/>
                  </a:lnTo>
                  <a:lnTo>
                    <a:pt x="793" y="3634"/>
                  </a:lnTo>
                  <a:lnTo>
                    <a:pt x="793" y="3635"/>
                  </a:lnTo>
                  <a:lnTo>
                    <a:pt x="801" y="3633"/>
                  </a:lnTo>
                  <a:lnTo>
                    <a:pt x="805" y="3632"/>
                  </a:lnTo>
                  <a:lnTo>
                    <a:pt x="810" y="3631"/>
                  </a:lnTo>
                  <a:lnTo>
                    <a:pt x="814" y="3632"/>
                  </a:lnTo>
                  <a:lnTo>
                    <a:pt x="818" y="3632"/>
                  </a:lnTo>
                  <a:lnTo>
                    <a:pt x="822" y="3632"/>
                  </a:lnTo>
                  <a:lnTo>
                    <a:pt x="826" y="3632"/>
                  </a:lnTo>
                  <a:lnTo>
                    <a:pt x="831" y="3633"/>
                  </a:lnTo>
                  <a:lnTo>
                    <a:pt x="839" y="3633"/>
                  </a:lnTo>
                  <a:lnTo>
                    <a:pt x="843" y="3633"/>
                  </a:lnTo>
                  <a:lnTo>
                    <a:pt x="847" y="3632"/>
                  </a:lnTo>
                  <a:lnTo>
                    <a:pt x="851" y="3631"/>
                  </a:lnTo>
                  <a:lnTo>
                    <a:pt x="855" y="3631"/>
                  </a:lnTo>
                  <a:lnTo>
                    <a:pt x="860" y="3630"/>
                  </a:lnTo>
                  <a:lnTo>
                    <a:pt x="864" y="3630"/>
                  </a:lnTo>
                  <a:lnTo>
                    <a:pt x="868" y="3631"/>
                  </a:lnTo>
                  <a:lnTo>
                    <a:pt x="872" y="3631"/>
                  </a:lnTo>
                  <a:lnTo>
                    <a:pt x="881" y="3632"/>
                  </a:lnTo>
                  <a:lnTo>
                    <a:pt x="885" y="3633"/>
                  </a:lnTo>
                  <a:lnTo>
                    <a:pt x="889" y="3633"/>
                  </a:lnTo>
                  <a:lnTo>
                    <a:pt x="894" y="3633"/>
                  </a:lnTo>
                  <a:lnTo>
                    <a:pt x="898" y="3633"/>
                  </a:lnTo>
                  <a:lnTo>
                    <a:pt x="902" y="3632"/>
                  </a:lnTo>
                  <a:lnTo>
                    <a:pt x="906" y="3631"/>
                  </a:lnTo>
                  <a:lnTo>
                    <a:pt x="911" y="3631"/>
                  </a:lnTo>
                  <a:lnTo>
                    <a:pt x="919" y="3632"/>
                  </a:lnTo>
                  <a:lnTo>
                    <a:pt x="923" y="3633"/>
                  </a:lnTo>
                  <a:lnTo>
                    <a:pt x="927" y="3634"/>
                  </a:lnTo>
                  <a:lnTo>
                    <a:pt x="932" y="3634"/>
                  </a:lnTo>
                  <a:lnTo>
                    <a:pt x="936" y="3635"/>
                  </a:lnTo>
                  <a:lnTo>
                    <a:pt x="940" y="3635"/>
                  </a:lnTo>
                  <a:lnTo>
                    <a:pt x="944" y="3635"/>
                  </a:lnTo>
                  <a:lnTo>
                    <a:pt x="949" y="3634"/>
                  </a:lnTo>
                  <a:lnTo>
                    <a:pt x="953" y="3633"/>
                  </a:lnTo>
                  <a:lnTo>
                    <a:pt x="961" y="3633"/>
                  </a:lnTo>
                  <a:lnTo>
                    <a:pt x="966" y="3632"/>
                  </a:lnTo>
                  <a:lnTo>
                    <a:pt x="970" y="3632"/>
                  </a:lnTo>
                  <a:lnTo>
                    <a:pt x="974" y="3632"/>
                  </a:lnTo>
                  <a:lnTo>
                    <a:pt x="978" y="3632"/>
                  </a:lnTo>
                  <a:lnTo>
                    <a:pt x="983" y="3632"/>
                  </a:lnTo>
                  <a:lnTo>
                    <a:pt x="987" y="3631"/>
                  </a:lnTo>
                  <a:lnTo>
                    <a:pt x="991" y="3632"/>
                  </a:lnTo>
                  <a:lnTo>
                    <a:pt x="995" y="3632"/>
                  </a:lnTo>
                  <a:lnTo>
                    <a:pt x="995" y="3633"/>
                  </a:lnTo>
                  <a:lnTo>
                    <a:pt x="1003" y="3633"/>
                  </a:lnTo>
                  <a:lnTo>
                    <a:pt x="1007" y="3633"/>
                  </a:lnTo>
                  <a:lnTo>
                    <a:pt x="1011" y="3632"/>
                  </a:lnTo>
                  <a:lnTo>
                    <a:pt x="1016" y="3632"/>
                  </a:lnTo>
                  <a:lnTo>
                    <a:pt x="1020" y="3632"/>
                  </a:lnTo>
                  <a:lnTo>
                    <a:pt x="1024" y="3632"/>
                  </a:lnTo>
                  <a:lnTo>
                    <a:pt x="1028" y="3633"/>
                  </a:lnTo>
                  <a:lnTo>
                    <a:pt x="1033" y="3633"/>
                  </a:lnTo>
                  <a:lnTo>
                    <a:pt x="1041" y="3633"/>
                  </a:lnTo>
                  <a:lnTo>
                    <a:pt x="1045" y="3632"/>
                  </a:lnTo>
                  <a:lnTo>
                    <a:pt x="1050" y="3631"/>
                  </a:lnTo>
                  <a:lnTo>
                    <a:pt x="1054" y="3632"/>
                  </a:lnTo>
                  <a:lnTo>
                    <a:pt x="1058" y="3633"/>
                  </a:lnTo>
                  <a:lnTo>
                    <a:pt x="1062" y="3633"/>
                  </a:lnTo>
                  <a:lnTo>
                    <a:pt x="1067" y="3632"/>
                  </a:lnTo>
                  <a:lnTo>
                    <a:pt x="1071" y="3632"/>
                  </a:lnTo>
                  <a:lnTo>
                    <a:pt x="1075" y="3633"/>
                  </a:lnTo>
                  <a:lnTo>
                    <a:pt x="1083" y="3635"/>
                  </a:lnTo>
                  <a:lnTo>
                    <a:pt x="1088" y="3636"/>
                  </a:lnTo>
                  <a:lnTo>
                    <a:pt x="1092" y="3636"/>
                  </a:lnTo>
                  <a:lnTo>
                    <a:pt x="1096" y="3635"/>
                  </a:lnTo>
                  <a:lnTo>
                    <a:pt x="1100" y="3633"/>
                  </a:lnTo>
                  <a:lnTo>
                    <a:pt x="1105" y="3633"/>
                  </a:lnTo>
                  <a:lnTo>
                    <a:pt x="1109" y="3633"/>
                  </a:lnTo>
                  <a:lnTo>
                    <a:pt x="1113" y="3633"/>
                  </a:lnTo>
                  <a:lnTo>
                    <a:pt x="1117" y="3633"/>
                  </a:lnTo>
                  <a:lnTo>
                    <a:pt x="1126" y="3632"/>
                  </a:lnTo>
                  <a:lnTo>
                    <a:pt x="1130" y="3632"/>
                  </a:lnTo>
                  <a:lnTo>
                    <a:pt x="1134" y="3633"/>
                  </a:lnTo>
                  <a:lnTo>
                    <a:pt x="1139" y="3634"/>
                  </a:lnTo>
                  <a:lnTo>
                    <a:pt x="1143" y="3633"/>
                  </a:lnTo>
                  <a:lnTo>
                    <a:pt x="1147" y="3633"/>
                  </a:lnTo>
                  <a:lnTo>
                    <a:pt x="1151" y="3633"/>
                  </a:lnTo>
                  <a:lnTo>
                    <a:pt x="1155" y="3633"/>
                  </a:lnTo>
                  <a:lnTo>
                    <a:pt x="1163" y="3632"/>
                  </a:lnTo>
                  <a:lnTo>
                    <a:pt x="1167" y="3631"/>
                  </a:lnTo>
                  <a:lnTo>
                    <a:pt x="1172" y="3632"/>
                  </a:lnTo>
                  <a:lnTo>
                    <a:pt x="1176" y="3633"/>
                  </a:lnTo>
                  <a:lnTo>
                    <a:pt x="1180" y="3633"/>
                  </a:lnTo>
                  <a:lnTo>
                    <a:pt x="1184" y="3634"/>
                  </a:lnTo>
                  <a:lnTo>
                    <a:pt x="1189" y="3633"/>
                  </a:lnTo>
                  <a:lnTo>
                    <a:pt x="1193" y="3633"/>
                  </a:lnTo>
                  <a:lnTo>
                    <a:pt x="1197" y="3631"/>
                  </a:lnTo>
                  <a:lnTo>
                    <a:pt x="1206" y="3631"/>
                  </a:lnTo>
                  <a:lnTo>
                    <a:pt x="1210" y="3631"/>
                  </a:lnTo>
                  <a:lnTo>
                    <a:pt x="1214" y="3632"/>
                  </a:lnTo>
                  <a:lnTo>
                    <a:pt x="1218" y="3631"/>
                  </a:lnTo>
                  <a:lnTo>
                    <a:pt x="1223" y="3631"/>
                  </a:lnTo>
                  <a:lnTo>
                    <a:pt x="1227" y="3631"/>
                  </a:lnTo>
                  <a:lnTo>
                    <a:pt x="1231" y="3632"/>
                  </a:lnTo>
                  <a:lnTo>
                    <a:pt x="1235" y="3633"/>
                  </a:lnTo>
                  <a:lnTo>
                    <a:pt x="1244" y="3633"/>
                  </a:lnTo>
                  <a:lnTo>
                    <a:pt x="1248" y="3633"/>
                  </a:lnTo>
                  <a:lnTo>
                    <a:pt x="1252" y="3632"/>
                  </a:lnTo>
                  <a:lnTo>
                    <a:pt x="1256" y="3631"/>
                  </a:lnTo>
                  <a:lnTo>
                    <a:pt x="1261" y="3632"/>
                  </a:lnTo>
                  <a:lnTo>
                    <a:pt x="1265" y="3632"/>
                  </a:lnTo>
                  <a:lnTo>
                    <a:pt x="1269" y="3631"/>
                  </a:lnTo>
                  <a:lnTo>
                    <a:pt x="1273" y="3631"/>
                  </a:lnTo>
                  <a:lnTo>
                    <a:pt x="1278" y="3631"/>
                  </a:lnTo>
                  <a:lnTo>
                    <a:pt x="1286" y="3631"/>
                  </a:lnTo>
                  <a:lnTo>
                    <a:pt x="1290" y="3632"/>
                  </a:lnTo>
                  <a:lnTo>
                    <a:pt x="1295" y="3632"/>
                  </a:lnTo>
                  <a:lnTo>
                    <a:pt x="1299" y="3631"/>
                  </a:lnTo>
                  <a:lnTo>
                    <a:pt x="1303" y="3631"/>
                  </a:lnTo>
                  <a:lnTo>
                    <a:pt x="1307" y="3631"/>
                  </a:lnTo>
                  <a:lnTo>
                    <a:pt x="1312" y="3631"/>
                  </a:lnTo>
                  <a:lnTo>
                    <a:pt x="1316" y="3631"/>
                  </a:lnTo>
                  <a:lnTo>
                    <a:pt x="1320" y="3631"/>
                  </a:lnTo>
                  <a:lnTo>
                    <a:pt x="1328" y="3632"/>
                  </a:lnTo>
                  <a:lnTo>
                    <a:pt x="1332" y="3633"/>
                  </a:lnTo>
                  <a:lnTo>
                    <a:pt x="1336" y="3633"/>
                  </a:lnTo>
                  <a:lnTo>
                    <a:pt x="1340" y="3631"/>
                  </a:lnTo>
                  <a:lnTo>
                    <a:pt x="1345" y="3631"/>
                  </a:lnTo>
                  <a:lnTo>
                    <a:pt x="1349" y="3630"/>
                  </a:lnTo>
                  <a:lnTo>
                    <a:pt x="1353" y="3629"/>
                  </a:lnTo>
                  <a:lnTo>
                    <a:pt x="1357" y="3629"/>
                  </a:lnTo>
                  <a:lnTo>
                    <a:pt x="1366" y="3629"/>
                  </a:lnTo>
                  <a:lnTo>
                    <a:pt x="1370" y="3630"/>
                  </a:lnTo>
                  <a:lnTo>
                    <a:pt x="1374" y="3630"/>
                  </a:lnTo>
                  <a:lnTo>
                    <a:pt x="1379" y="3629"/>
                  </a:lnTo>
                  <a:lnTo>
                    <a:pt x="1383" y="3628"/>
                  </a:lnTo>
                  <a:lnTo>
                    <a:pt x="1387" y="3627"/>
                  </a:lnTo>
                  <a:lnTo>
                    <a:pt x="1391" y="3626"/>
                  </a:lnTo>
                  <a:lnTo>
                    <a:pt x="1396" y="3627"/>
                  </a:lnTo>
                  <a:lnTo>
                    <a:pt x="1400" y="3628"/>
                  </a:lnTo>
                  <a:lnTo>
                    <a:pt x="1400" y="3629"/>
                  </a:lnTo>
                  <a:lnTo>
                    <a:pt x="1408" y="3629"/>
                  </a:lnTo>
                  <a:lnTo>
                    <a:pt x="1412" y="3629"/>
                  </a:lnTo>
                  <a:lnTo>
                    <a:pt x="1417" y="3630"/>
                  </a:lnTo>
                  <a:lnTo>
                    <a:pt x="1421" y="3631"/>
                  </a:lnTo>
                  <a:lnTo>
                    <a:pt x="1425" y="3629"/>
                  </a:lnTo>
                  <a:lnTo>
                    <a:pt x="1429" y="3627"/>
                  </a:lnTo>
                  <a:lnTo>
                    <a:pt x="1434" y="3626"/>
                  </a:lnTo>
                  <a:lnTo>
                    <a:pt x="1438" y="3626"/>
                  </a:lnTo>
                  <a:lnTo>
                    <a:pt x="1442" y="3624"/>
                  </a:lnTo>
                  <a:lnTo>
                    <a:pt x="1442" y="3622"/>
                  </a:lnTo>
                  <a:lnTo>
                    <a:pt x="1451" y="3616"/>
                  </a:lnTo>
                  <a:lnTo>
                    <a:pt x="1455" y="3612"/>
                  </a:lnTo>
                  <a:lnTo>
                    <a:pt x="1459" y="3611"/>
                  </a:lnTo>
                  <a:lnTo>
                    <a:pt x="1463" y="3611"/>
                  </a:lnTo>
                  <a:lnTo>
                    <a:pt x="1468" y="3612"/>
                  </a:lnTo>
                  <a:lnTo>
                    <a:pt x="1472" y="3613"/>
                  </a:lnTo>
                  <a:lnTo>
                    <a:pt x="1476" y="3601"/>
                  </a:lnTo>
                  <a:lnTo>
                    <a:pt x="1480" y="3579"/>
                  </a:lnTo>
                  <a:lnTo>
                    <a:pt x="1480" y="3529"/>
                  </a:lnTo>
                  <a:lnTo>
                    <a:pt x="1488" y="3466"/>
                  </a:lnTo>
                  <a:lnTo>
                    <a:pt x="1492" y="3441"/>
                  </a:lnTo>
                  <a:lnTo>
                    <a:pt x="1496" y="3490"/>
                  </a:lnTo>
                  <a:lnTo>
                    <a:pt x="1501" y="3533"/>
                  </a:lnTo>
                  <a:lnTo>
                    <a:pt x="1505" y="3305"/>
                  </a:lnTo>
                  <a:lnTo>
                    <a:pt x="1509" y="2756"/>
                  </a:lnTo>
                  <a:lnTo>
                    <a:pt x="1513" y="1967"/>
                  </a:lnTo>
                  <a:lnTo>
                    <a:pt x="1518" y="1144"/>
                  </a:lnTo>
                  <a:lnTo>
                    <a:pt x="1522" y="715"/>
                  </a:lnTo>
                  <a:lnTo>
                    <a:pt x="1522" y="497"/>
                  </a:lnTo>
                  <a:lnTo>
                    <a:pt x="1530" y="792"/>
                  </a:lnTo>
                  <a:lnTo>
                    <a:pt x="1535" y="1582"/>
                  </a:lnTo>
                  <a:lnTo>
                    <a:pt x="1539" y="2476"/>
                  </a:lnTo>
                  <a:lnTo>
                    <a:pt x="1543" y="2958"/>
                  </a:lnTo>
                  <a:lnTo>
                    <a:pt x="1547" y="3332"/>
                  </a:lnTo>
                  <a:lnTo>
                    <a:pt x="1552" y="3473"/>
                  </a:lnTo>
                  <a:lnTo>
                    <a:pt x="1556" y="3561"/>
                  </a:lnTo>
                  <a:lnTo>
                    <a:pt x="1560" y="3599"/>
                  </a:lnTo>
                  <a:lnTo>
                    <a:pt x="1560" y="3604"/>
                  </a:lnTo>
                  <a:lnTo>
                    <a:pt x="1568" y="3590"/>
                  </a:lnTo>
                  <a:lnTo>
                    <a:pt x="1573" y="3590"/>
                  </a:lnTo>
                  <a:lnTo>
                    <a:pt x="1577" y="3597"/>
                  </a:lnTo>
                  <a:lnTo>
                    <a:pt x="1581" y="3609"/>
                  </a:lnTo>
                  <a:lnTo>
                    <a:pt x="1585" y="3616"/>
                  </a:lnTo>
                  <a:lnTo>
                    <a:pt x="1590" y="3620"/>
                  </a:lnTo>
                  <a:lnTo>
                    <a:pt x="1594" y="3623"/>
                  </a:lnTo>
                  <a:lnTo>
                    <a:pt x="1598" y="3624"/>
                  </a:lnTo>
                  <a:lnTo>
                    <a:pt x="1602" y="3625"/>
                  </a:lnTo>
                  <a:lnTo>
                    <a:pt x="1611" y="3624"/>
                  </a:lnTo>
                  <a:lnTo>
                    <a:pt x="1615" y="3624"/>
                  </a:lnTo>
                  <a:lnTo>
                    <a:pt x="1619" y="3624"/>
                  </a:lnTo>
                  <a:lnTo>
                    <a:pt x="1624" y="3624"/>
                  </a:lnTo>
                  <a:lnTo>
                    <a:pt x="1628" y="3624"/>
                  </a:lnTo>
                  <a:lnTo>
                    <a:pt x="1632" y="3624"/>
                  </a:lnTo>
                  <a:lnTo>
                    <a:pt x="1636" y="3620"/>
                  </a:lnTo>
                  <a:lnTo>
                    <a:pt x="1640" y="3616"/>
                  </a:lnTo>
                  <a:lnTo>
                    <a:pt x="1645" y="3615"/>
                  </a:lnTo>
                  <a:lnTo>
                    <a:pt x="1645" y="3614"/>
                  </a:lnTo>
                  <a:lnTo>
                    <a:pt x="1653" y="3612"/>
                  </a:lnTo>
                  <a:lnTo>
                    <a:pt x="1657" y="3584"/>
                  </a:lnTo>
                  <a:lnTo>
                    <a:pt x="1661" y="3541"/>
                  </a:lnTo>
                  <a:lnTo>
                    <a:pt x="1665" y="3468"/>
                  </a:lnTo>
                  <a:lnTo>
                    <a:pt x="1669" y="3418"/>
                  </a:lnTo>
                  <a:lnTo>
                    <a:pt x="1674" y="3415"/>
                  </a:lnTo>
                  <a:lnTo>
                    <a:pt x="1678" y="3456"/>
                  </a:lnTo>
                  <a:lnTo>
                    <a:pt x="1682" y="3526"/>
                  </a:lnTo>
                  <a:lnTo>
                    <a:pt x="1682" y="3589"/>
                  </a:lnTo>
                  <a:lnTo>
                    <a:pt x="1691" y="3620"/>
                  </a:lnTo>
                  <a:lnTo>
                    <a:pt x="1695" y="3624"/>
                  </a:lnTo>
                  <a:lnTo>
                    <a:pt x="1699" y="3623"/>
                  </a:lnTo>
                  <a:lnTo>
                    <a:pt x="1703" y="3624"/>
                  </a:lnTo>
                  <a:lnTo>
                    <a:pt x="1708" y="3624"/>
                  </a:lnTo>
                  <a:lnTo>
                    <a:pt x="1712" y="3623"/>
                  </a:lnTo>
                  <a:lnTo>
                    <a:pt x="1716" y="3621"/>
                  </a:lnTo>
                  <a:lnTo>
                    <a:pt x="1720" y="3619"/>
                  </a:lnTo>
                  <a:lnTo>
                    <a:pt x="1725" y="3612"/>
                  </a:lnTo>
                  <a:lnTo>
                    <a:pt x="1725" y="3599"/>
                  </a:lnTo>
                  <a:lnTo>
                    <a:pt x="1733" y="3586"/>
                  </a:lnTo>
                  <a:lnTo>
                    <a:pt x="1737" y="3583"/>
                  </a:lnTo>
                  <a:lnTo>
                    <a:pt x="1741" y="3588"/>
                  </a:lnTo>
                  <a:lnTo>
                    <a:pt x="1746" y="3597"/>
                  </a:lnTo>
                  <a:lnTo>
                    <a:pt x="1750" y="3603"/>
                  </a:lnTo>
                  <a:lnTo>
                    <a:pt x="1754" y="3607"/>
                  </a:lnTo>
                  <a:lnTo>
                    <a:pt x="1758" y="3600"/>
                  </a:lnTo>
                  <a:lnTo>
                    <a:pt x="1763" y="3563"/>
                  </a:lnTo>
                  <a:lnTo>
                    <a:pt x="1767" y="3502"/>
                  </a:lnTo>
                  <a:lnTo>
                    <a:pt x="1767" y="3457"/>
                  </a:lnTo>
                  <a:lnTo>
                    <a:pt x="1775" y="3417"/>
                  </a:lnTo>
                  <a:lnTo>
                    <a:pt x="1780" y="3423"/>
                  </a:lnTo>
                  <a:lnTo>
                    <a:pt x="1784" y="3480"/>
                  </a:lnTo>
                  <a:lnTo>
                    <a:pt x="1788" y="3552"/>
                  </a:lnTo>
                  <a:lnTo>
                    <a:pt x="1792" y="3590"/>
                  </a:lnTo>
                  <a:lnTo>
                    <a:pt x="1797" y="3615"/>
                  </a:lnTo>
                  <a:lnTo>
                    <a:pt x="1801" y="3622"/>
                  </a:lnTo>
                  <a:lnTo>
                    <a:pt x="1805" y="3625"/>
                  </a:lnTo>
                  <a:lnTo>
                    <a:pt x="1805" y="3626"/>
                  </a:lnTo>
                  <a:lnTo>
                    <a:pt x="1813" y="3624"/>
                  </a:lnTo>
                  <a:lnTo>
                    <a:pt x="1817" y="3623"/>
                  </a:lnTo>
                  <a:lnTo>
                    <a:pt x="1821" y="3623"/>
                  </a:lnTo>
                  <a:lnTo>
                    <a:pt x="1825" y="3624"/>
                  </a:lnTo>
                  <a:lnTo>
                    <a:pt x="1830" y="3626"/>
                  </a:lnTo>
                  <a:lnTo>
                    <a:pt x="1834" y="3626"/>
                  </a:lnTo>
                  <a:lnTo>
                    <a:pt x="1838" y="3626"/>
                  </a:lnTo>
                  <a:lnTo>
                    <a:pt x="1842" y="3626"/>
                  </a:lnTo>
                  <a:lnTo>
                    <a:pt x="1847" y="3626"/>
                  </a:lnTo>
                  <a:lnTo>
                    <a:pt x="1847" y="3627"/>
                  </a:lnTo>
                  <a:lnTo>
                    <a:pt x="1855" y="3628"/>
                  </a:lnTo>
                  <a:lnTo>
                    <a:pt x="1859" y="3628"/>
                  </a:lnTo>
                  <a:lnTo>
                    <a:pt x="1864" y="3628"/>
                  </a:lnTo>
                  <a:lnTo>
                    <a:pt x="1868" y="3628"/>
                  </a:lnTo>
                  <a:lnTo>
                    <a:pt x="1872" y="3628"/>
                  </a:lnTo>
                  <a:lnTo>
                    <a:pt x="1876" y="3628"/>
                  </a:lnTo>
                  <a:lnTo>
                    <a:pt x="1881" y="3627"/>
                  </a:lnTo>
                  <a:lnTo>
                    <a:pt x="1885" y="3627"/>
                  </a:lnTo>
                  <a:lnTo>
                    <a:pt x="1885" y="3628"/>
                  </a:lnTo>
                  <a:lnTo>
                    <a:pt x="1893" y="3629"/>
                  </a:lnTo>
                  <a:lnTo>
                    <a:pt x="1897" y="3629"/>
                  </a:lnTo>
                  <a:lnTo>
                    <a:pt x="1902" y="3628"/>
                  </a:lnTo>
                  <a:lnTo>
                    <a:pt x="1906" y="3627"/>
                  </a:lnTo>
                  <a:lnTo>
                    <a:pt x="1910" y="3628"/>
                  </a:lnTo>
                  <a:lnTo>
                    <a:pt x="1914" y="3629"/>
                  </a:lnTo>
                  <a:lnTo>
                    <a:pt x="1919" y="3632"/>
                  </a:lnTo>
                  <a:lnTo>
                    <a:pt x="1923" y="3633"/>
                  </a:lnTo>
                  <a:lnTo>
                    <a:pt x="1927" y="3633"/>
                  </a:lnTo>
                  <a:lnTo>
                    <a:pt x="1927" y="3632"/>
                  </a:lnTo>
                  <a:lnTo>
                    <a:pt x="1936" y="3631"/>
                  </a:lnTo>
                  <a:lnTo>
                    <a:pt x="1940" y="3633"/>
                  </a:lnTo>
                  <a:lnTo>
                    <a:pt x="1944" y="3633"/>
                  </a:lnTo>
                  <a:lnTo>
                    <a:pt x="1948" y="3631"/>
                  </a:lnTo>
                  <a:lnTo>
                    <a:pt x="1953" y="3629"/>
                  </a:lnTo>
                  <a:lnTo>
                    <a:pt x="1957" y="3629"/>
                  </a:lnTo>
                  <a:lnTo>
                    <a:pt x="1961" y="3629"/>
                  </a:lnTo>
                  <a:lnTo>
                    <a:pt x="1965" y="3629"/>
                  </a:lnTo>
                  <a:lnTo>
                    <a:pt x="1969" y="3629"/>
                  </a:lnTo>
                  <a:lnTo>
                    <a:pt x="1969" y="3628"/>
                  </a:lnTo>
                  <a:lnTo>
                    <a:pt x="1977" y="3628"/>
                  </a:lnTo>
                  <a:lnTo>
                    <a:pt x="1981" y="3628"/>
                  </a:lnTo>
                  <a:lnTo>
                    <a:pt x="1986" y="3628"/>
                  </a:lnTo>
                  <a:lnTo>
                    <a:pt x="1990" y="3628"/>
                  </a:lnTo>
                  <a:lnTo>
                    <a:pt x="1994" y="3628"/>
                  </a:lnTo>
                  <a:lnTo>
                    <a:pt x="1998" y="3628"/>
                  </a:lnTo>
                  <a:lnTo>
                    <a:pt x="2003" y="3629"/>
                  </a:lnTo>
                  <a:lnTo>
                    <a:pt x="2007" y="3631"/>
                  </a:lnTo>
                  <a:lnTo>
                    <a:pt x="2015" y="3631"/>
                  </a:lnTo>
                  <a:lnTo>
                    <a:pt x="2020" y="3631"/>
                  </a:lnTo>
                  <a:lnTo>
                    <a:pt x="2024" y="3631"/>
                  </a:lnTo>
                  <a:lnTo>
                    <a:pt x="2028" y="3632"/>
                  </a:lnTo>
                  <a:lnTo>
                    <a:pt x="2032" y="3633"/>
                  </a:lnTo>
                  <a:lnTo>
                    <a:pt x="2037" y="3633"/>
                  </a:lnTo>
                  <a:lnTo>
                    <a:pt x="2041" y="3632"/>
                  </a:lnTo>
                  <a:lnTo>
                    <a:pt x="2045" y="3632"/>
                  </a:lnTo>
                  <a:lnTo>
                    <a:pt x="2049" y="3632"/>
                  </a:lnTo>
                  <a:lnTo>
                    <a:pt x="2058" y="3633"/>
                  </a:lnTo>
                  <a:lnTo>
                    <a:pt x="2062" y="3633"/>
                  </a:lnTo>
                  <a:lnTo>
                    <a:pt x="2066" y="3631"/>
                  </a:lnTo>
                  <a:lnTo>
                    <a:pt x="2070" y="3631"/>
                  </a:lnTo>
                  <a:lnTo>
                    <a:pt x="2075" y="3631"/>
                  </a:lnTo>
                  <a:lnTo>
                    <a:pt x="2079" y="3631"/>
                  </a:lnTo>
                  <a:lnTo>
                    <a:pt x="2083" y="3632"/>
                  </a:lnTo>
                  <a:lnTo>
                    <a:pt x="2087" y="3633"/>
                  </a:lnTo>
                  <a:lnTo>
                    <a:pt x="2092" y="3634"/>
                  </a:lnTo>
                  <a:lnTo>
                    <a:pt x="2100" y="3633"/>
                  </a:lnTo>
                  <a:lnTo>
                    <a:pt x="2104" y="3633"/>
                  </a:lnTo>
                  <a:lnTo>
                    <a:pt x="2109" y="3632"/>
                  </a:lnTo>
                  <a:lnTo>
                    <a:pt x="2113" y="3632"/>
                  </a:lnTo>
                  <a:lnTo>
                    <a:pt x="2117" y="3631"/>
                  </a:lnTo>
                  <a:lnTo>
                    <a:pt x="2121" y="3631"/>
                  </a:lnTo>
                  <a:lnTo>
                    <a:pt x="2125" y="3631"/>
                  </a:lnTo>
                  <a:lnTo>
                    <a:pt x="2130" y="3631"/>
                  </a:lnTo>
                  <a:lnTo>
                    <a:pt x="2137" y="3632"/>
                  </a:lnTo>
                  <a:lnTo>
                    <a:pt x="2142" y="3633"/>
                  </a:lnTo>
                  <a:lnTo>
                    <a:pt x="2146" y="3635"/>
                  </a:lnTo>
                  <a:lnTo>
                    <a:pt x="2150" y="3633"/>
                  </a:lnTo>
                  <a:lnTo>
                    <a:pt x="2154" y="3632"/>
                  </a:lnTo>
                  <a:lnTo>
                    <a:pt x="2159" y="3631"/>
                  </a:lnTo>
                  <a:lnTo>
                    <a:pt x="2163" y="3631"/>
                  </a:lnTo>
                  <a:lnTo>
                    <a:pt x="2167" y="3630"/>
                  </a:lnTo>
                  <a:lnTo>
                    <a:pt x="2171" y="3630"/>
                  </a:lnTo>
                  <a:lnTo>
                    <a:pt x="2171" y="3631"/>
                  </a:lnTo>
                  <a:lnTo>
                    <a:pt x="2180" y="3631"/>
                  </a:lnTo>
                  <a:lnTo>
                    <a:pt x="2184" y="3632"/>
                  </a:lnTo>
                  <a:lnTo>
                    <a:pt x="2188" y="3632"/>
                  </a:lnTo>
                  <a:lnTo>
                    <a:pt x="2193" y="3632"/>
                  </a:lnTo>
                  <a:lnTo>
                    <a:pt x="2197" y="3631"/>
                  </a:lnTo>
                  <a:lnTo>
                    <a:pt x="2201" y="3632"/>
                  </a:lnTo>
                  <a:lnTo>
                    <a:pt x="2205" y="3633"/>
                  </a:lnTo>
                  <a:lnTo>
                    <a:pt x="2210" y="3634"/>
                  </a:lnTo>
                  <a:lnTo>
                    <a:pt x="2218" y="3634"/>
                  </a:lnTo>
                  <a:lnTo>
                    <a:pt x="2222" y="3635"/>
                  </a:lnTo>
                  <a:lnTo>
                    <a:pt x="2226" y="3635"/>
                  </a:lnTo>
                  <a:lnTo>
                    <a:pt x="2231" y="3633"/>
                  </a:lnTo>
                  <a:lnTo>
                    <a:pt x="2235" y="3632"/>
                  </a:lnTo>
                  <a:lnTo>
                    <a:pt x="2239" y="3631"/>
                  </a:lnTo>
                  <a:lnTo>
                    <a:pt x="2243" y="3631"/>
                  </a:lnTo>
                  <a:lnTo>
                    <a:pt x="2248" y="3631"/>
                  </a:lnTo>
                  <a:lnTo>
                    <a:pt x="2252" y="3631"/>
                  </a:lnTo>
                  <a:lnTo>
                    <a:pt x="2252" y="3630"/>
                  </a:lnTo>
                  <a:lnTo>
                    <a:pt x="2260" y="3632"/>
                  </a:lnTo>
                  <a:lnTo>
                    <a:pt x="2265" y="3633"/>
                  </a:lnTo>
                  <a:lnTo>
                    <a:pt x="2269" y="3632"/>
                  </a:lnTo>
                  <a:lnTo>
                    <a:pt x="2273" y="3631"/>
                  </a:lnTo>
                  <a:lnTo>
                    <a:pt x="2277" y="3631"/>
                  </a:lnTo>
                  <a:lnTo>
                    <a:pt x="2282" y="3631"/>
                  </a:lnTo>
                  <a:lnTo>
                    <a:pt x="2286" y="3631"/>
                  </a:lnTo>
                  <a:lnTo>
                    <a:pt x="2290" y="3631"/>
                  </a:lnTo>
                  <a:lnTo>
                    <a:pt x="2294" y="3631"/>
                  </a:lnTo>
                  <a:lnTo>
                    <a:pt x="2294" y="3629"/>
                  </a:lnTo>
                  <a:lnTo>
                    <a:pt x="2302" y="3630"/>
                  </a:lnTo>
                  <a:lnTo>
                    <a:pt x="2306" y="3631"/>
                  </a:lnTo>
                  <a:lnTo>
                    <a:pt x="2310" y="3632"/>
                  </a:lnTo>
                  <a:lnTo>
                    <a:pt x="2315" y="3632"/>
                  </a:lnTo>
                  <a:lnTo>
                    <a:pt x="2319" y="3633"/>
                  </a:lnTo>
                  <a:lnTo>
                    <a:pt x="2323" y="3633"/>
                  </a:lnTo>
                  <a:lnTo>
                    <a:pt x="2327" y="3631"/>
                  </a:lnTo>
                  <a:lnTo>
                    <a:pt x="2332" y="3631"/>
                  </a:lnTo>
                  <a:lnTo>
                    <a:pt x="2332" y="3630"/>
                  </a:lnTo>
                  <a:lnTo>
                    <a:pt x="2340" y="3631"/>
                  </a:lnTo>
                  <a:lnTo>
                    <a:pt x="2344" y="3631"/>
                  </a:lnTo>
                  <a:lnTo>
                    <a:pt x="2349" y="3631"/>
                  </a:lnTo>
                  <a:lnTo>
                    <a:pt x="2353" y="3631"/>
                  </a:lnTo>
                  <a:lnTo>
                    <a:pt x="2357" y="3631"/>
                  </a:lnTo>
                  <a:lnTo>
                    <a:pt x="2361" y="3631"/>
                  </a:lnTo>
                  <a:lnTo>
                    <a:pt x="2366" y="3629"/>
                  </a:lnTo>
                  <a:lnTo>
                    <a:pt x="2370" y="3629"/>
                  </a:lnTo>
                  <a:lnTo>
                    <a:pt x="2374" y="3630"/>
                  </a:lnTo>
                  <a:lnTo>
                    <a:pt x="2374" y="3631"/>
                  </a:lnTo>
                  <a:lnTo>
                    <a:pt x="2382" y="3632"/>
                  </a:lnTo>
                  <a:lnTo>
                    <a:pt x="2387" y="3633"/>
                  </a:lnTo>
                  <a:lnTo>
                    <a:pt x="2391" y="3633"/>
                  </a:lnTo>
                  <a:lnTo>
                    <a:pt x="2395" y="3632"/>
                  </a:lnTo>
                  <a:lnTo>
                    <a:pt x="2399" y="3631"/>
                  </a:lnTo>
                  <a:lnTo>
                    <a:pt x="2404" y="3631"/>
                  </a:lnTo>
                  <a:lnTo>
                    <a:pt x="2408" y="363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59" name="Freeform 145"/>
            <p:cNvSpPr>
              <a:spLocks/>
            </p:cNvSpPr>
            <p:nvPr/>
          </p:nvSpPr>
          <p:spPr bwMode="auto">
            <a:xfrm>
              <a:off x="6280462" y="1105597"/>
              <a:ext cx="2140712" cy="3419094"/>
            </a:xfrm>
            <a:custGeom>
              <a:avLst/>
              <a:gdLst>
                <a:gd name="T0" fmla="*/ 2147483647 w 2408"/>
                <a:gd name="T1" fmla="*/ 2147483647 h 3846"/>
                <a:gd name="T2" fmla="*/ 2147483647 w 2408"/>
                <a:gd name="T3" fmla="*/ 2147483647 h 3846"/>
                <a:gd name="T4" fmla="*/ 2147483647 w 2408"/>
                <a:gd name="T5" fmla="*/ 2147483647 h 3846"/>
                <a:gd name="T6" fmla="*/ 2147483647 w 2408"/>
                <a:gd name="T7" fmla="*/ 2147483647 h 3846"/>
                <a:gd name="T8" fmla="*/ 2147483647 w 2408"/>
                <a:gd name="T9" fmla="*/ 2147483647 h 3846"/>
                <a:gd name="T10" fmla="*/ 2147483647 w 2408"/>
                <a:gd name="T11" fmla="*/ 2147483647 h 3846"/>
                <a:gd name="T12" fmla="*/ 2147483647 w 2408"/>
                <a:gd name="T13" fmla="*/ 2147483647 h 3846"/>
                <a:gd name="T14" fmla="*/ 2147483647 w 2408"/>
                <a:gd name="T15" fmla="*/ 2147483647 h 3846"/>
                <a:gd name="T16" fmla="*/ 2147483647 w 2408"/>
                <a:gd name="T17" fmla="*/ 2147483647 h 3846"/>
                <a:gd name="T18" fmla="*/ 2147483647 w 2408"/>
                <a:gd name="T19" fmla="*/ 2147483647 h 3846"/>
                <a:gd name="T20" fmla="*/ 2147483647 w 2408"/>
                <a:gd name="T21" fmla="*/ 2147483647 h 3846"/>
                <a:gd name="T22" fmla="*/ 2147483647 w 2408"/>
                <a:gd name="T23" fmla="*/ 2147483647 h 3846"/>
                <a:gd name="T24" fmla="*/ 2147483647 w 2408"/>
                <a:gd name="T25" fmla="*/ 2147483647 h 3846"/>
                <a:gd name="T26" fmla="*/ 2147483647 w 2408"/>
                <a:gd name="T27" fmla="*/ 2147483647 h 3846"/>
                <a:gd name="T28" fmla="*/ 2147483647 w 2408"/>
                <a:gd name="T29" fmla="*/ 2147483647 h 3846"/>
                <a:gd name="T30" fmla="*/ 2147483647 w 2408"/>
                <a:gd name="T31" fmla="*/ 2147483647 h 3846"/>
                <a:gd name="T32" fmla="*/ 2147483647 w 2408"/>
                <a:gd name="T33" fmla="*/ 2147483647 h 3846"/>
                <a:gd name="T34" fmla="*/ 2147483647 w 2408"/>
                <a:gd name="T35" fmla="*/ 2147483647 h 3846"/>
                <a:gd name="T36" fmla="*/ 2147483647 w 2408"/>
                <a:gd name="T37" fmla="*/ 2147483647 h 3846"/>
                <a:gd name="T38" fmla="*/ 2147483647 w 2408"/>
                <a:gd name="T39" fmla="*/ 2147483647 h 3846"/>
                <a:gd name="T40" fmla="*/ 2147483647 w 2408"/>
                <a:gd name="T41" fmla="*/ 2147483647 h 3846"/>
                <a:gd name="T42" fmla="*/ 2147483647 w 2408"/>
                <a:gd name="T43" fmla="*/ 2147483647 h 3846"/>
                <a:gd name="T44" fmla="*/ 2147483647 w 2408"/>
                <a:gd name="T45" fmla="*/ 2147483647 h 3846"/>
                <a:gd name="T46" fmla="*/ 2147483647 w 2408"/>
                <a:gd name="T47" fmla="*/ 2147483647 h 3846"/>
                <a:gd name="T48" fmla="*/ 2147483647 w 2408"/>
                <a:gd name="T49" fmla="*/ 2147483647 h 3846"/>
                <a:gd name="T50" fmla="*/ 2147483647 w 2408"/>
                <a:gd name="T51" fmla="*/ 2147483647 h 3846"/>
                <a:gd name="T52" fmla="*/ 2147483647 w 2408"/>
                <a:gd name="T53" fmla="*/ 2147483647 h 3846"/>
                <a:gd name="T54" fmla="*/ 2147483647 w 2408"/>
                <a:gd name="T55" fmla="*/ 2147483647 h 3846"/>
                <a:gd name="T56" fmla="*/ 2147483647 w 2408"/>
                <a:gd name="T57" fmla="*/ 2147483647 h 3846"/>
                <a:gd name="T58" fmla="*/ 2147483647 w 2408"/>
                <a:gd name="T59" fmla="*/ 2147483647 h 3846"/>
                <a:gd name="T60" fmla="*/ 2147483647 w 2408"/>
                <a:gd name="T61" fmla="*/ 2147483647 h 3846"/>
                <a:gd name="T62" fmla="*/ 2147483647 w 2408"/>
                <a:gd name="T63" fmla="*/ 2147483647 h 3846"/>
                <a:gd name="T64" fmla="*/ 2147483647 w 2408"/>
                <a:gd name="T65" fmla="*/ 2147483647 h 3846"/>
                <a:gd name="T66" fmla="*/ 2147483647 w 2408"/>
                <a:gd name="T67" fmla="*/ 2147483647 h 3846"/>
                <a:gd name="T68" fmla="*/ 2147483647 w 2408"/>
                <a:gd name="T69" fmla="*/ 2147483647 h 3846"/>
                <a:gd name="T70" fmla="*/ 2147483647 w 2408"/>
                <a:gd name="T71" fmla="*/ 2147483647 h 3846"/>
                <a:gd name="T72" fmla="*/ 2147483647 w 2408"/>
                <a:gd name="T73" fmla="*/ 2147483647 h 3846"/>
                <a:gd name="T74" fmla="*/ 2147483647 w 2408"/>
                <a:gd name="T75" fmla="*/ 2147483647 h 3846"/>
                <a:gd name="T76" fmla="*/ 2147483647 w 2408"/>
                <a:gd name="T77" fmla="*/ 2147483647 h 3846"/>
                <a:gd name="T78" fmla="*/ 2147483647 w 2408"/>
                <a:gd name="T79" fmla="*/ 2147483647 h 3846"/>
                <a:gd name="T80" fmla="*/ 2147483647 w 2408"/>
                <a:gd name="T81" fmla="*/ 2147483647 h 3846"/>
                <a:gd name="T82" fmla="*/ 2147483647 w 2408"/>
                <a:gd name="T83" fmla="*/ 2147483647 h 3846"/>
                <a:gd name="T84" fmla="*/ 2147483647 w 2408"/>
                <a:gd name="T85" fmla="*/ 2147483647 h 3846"/>
                <a:gd name="T86" fmla="*/ 2147483647 w 2408"/>
                <a:gd name="T87" fmla="*/ 2147483647 h 3846"/>
                <a:gd name="T88" fmla="*/ 2147483647 w 2408"/>
                <a:gd name="T89" fmla="*/ 2147483647 h 3846"/>
                <a:gd name="T90" fmla="*/ 2147483647 w 2408"/>
                <a:gd name="T91" fmla="*/ 2147483647 h 3846"/>
                <a:gd name="T92" fmla="*/ 2147483647 w 2408"/>
                <a:gd name="T93" fmla="*/ 2147483647 h 3846"/>
                <a:gd name="T94" fmla="*/ 2147483647 w 2408"/>
                <a:gd name="T95" fmla="*/ 2147483647 h 3846"/>
                <a:gd name="T96" fmla="*/ 2147483647 w 2408"/>
                <a:gd name="T97" fmla="*/ 2147483647 h 3846"/>
                <a:gd name="T98" fmla="*/ 2147483647 w 2408"/>
                <a:gd name="T99" fmla="*/ 2147483647 h 3846"/>
                <a:gd name="T100" fmla="*/ 2147483647 w 2408"/>
                <a:gd name="T101" fmla="*/ 2147483647 h 3846"/>
                <a:gd name="T102" fmla="*/ 2147483647 w 2408"/>
                <a:gd name="T103" fmla="*/ 2147483647 h 3846"/>
                <a:gd name="T104" fmla="*/ 2147483647 w 2408"/>
                <a:gd name="T105" fmla="*/ 2147483647 h 3846"/>
                <a:gd name="T106" fmla="*/ 2147483647 w 2408"/>
                <a:gd name="T107" fmla="*/ 2147483647 h 3846"/>
                <a:gd name="T108" fmla="*/ 2147483647 w 2408"/>
                <a:gd name="T109" fmla="*/ 2147483647 h 3846"/>
                <a:gd name="T110" fmla="*/ 2147483647 w 2408"/>
                <a:gd name="T111" fmla="*/ 2147483647 h 3846"/>
                <a:gd name="T112" fmla="*/ 2147483647 w 2408"/>
                <a:gd name="T113" fmla="*/ 2147483647 h 3846"/>
                <a:gd name="T114" fmla="*/ 2147483647 w 2408"/>
                <a:gd name="T115" fmla="*/ 2147483647 h 3846"/>
                <a:gd name="T116" fmla="*/ 2147483647 w 2408"/>
                <a:gd name="T117" fmla="*/ 2147483647 h 3846"/>
                <a:gd name="T118" fmla="*/ 2147483647 w 2408"/>
                <a:gd name="T119" fmla="*/ 2147483647 h 3846"/>
                <a:gd name="T120" fmla="*/ 2147483647 w 2408"/>
                <a:gd name="T121" fmla="*/ 2147483647 h 3846"/>
                <a:gd name="T122" fmla="*/ 2147483647 w 2408"/>
                <a:gd name="T123" fmla="*/ 2147483647 h 3846"/>
                <a:gd name="T124" fmla="*/ 2147483647 w 2408"/>
                <a:gd name="T125" fmla="*/ 2147483647 h 3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8"/>
                <a:gd name="T190" fmla="*/ 0 h 3846"/>
                <a:gd name="T191" fmla="*/ 2408 w 2408"/>
                <a:gd name="T192" fmla="*/ 3846 h 3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8" h="3846">
                  <a:moveTo>
                    <a:pt x="0" y="3845"/>
                  </a:moveTo>
                  <a:lnTo>
                    <a:pt x="0" y="3845"/>
                  </a:lnTo>
                  <a:lnTo>
                    <a:pt x="4" y="3845"/>
                  </a:lnTo>
                  <a:lnTo>
                    <a:pt x="4" y="3844"/>
                  </a:lnTo>
                  <a:lnTo>
                    <a:pt x="13" y="3842"/>
                  </a:lnTo>
                  <a:lnTo>
                    <a:pt x="17" y="3841"/>
                  </a:lnTo>
                  <a:lnTo>
                    <a:pt x="21" y="3842"/>
                  </a:lnTo>
                  <a:lnTo>
                    <a:pt x="26" y="3842"/>
                  </a:lnTo>
                  <a:lnTo>
                    <a:pt x="30" y="3843"/>
                  </a:lnTo>
                  <a:lnTo>
                    <a:pt x="34" y="3843"/>
                  </a:lnTo>
                  <a:lnTo>
                    <a:pt x="38" y="3842"/>
                  </a:lnTo>
                  <a:lnTo>
                    <a:pt x="42" y="3841"/>
                  </a:lnTo>
                  <a:lnTo>
                    <a:pt x="42" y="3840"/>
                  </a:lnTo>
                  <a:lnTo>
                    <a:pt x="50" y="3840"/>
                  </a:lnTo>
                  <a:lnTo>
                    <a:pt x="54" y="3840"/>
                  </a:lnTo>
                  <a:lnTo>
                    <a:pt x="59" y="3841"/>
                  </a:lnTo>
                  <a:lnTo>
                    <a:pt x="63" y="3841"/>
                  </a:lnTo>
                  <a:lnTo>
                    <a:pt x="67" y="3841"/>
                  </a:lnTo>
                  <a:lnTo>
                    <a:pt x="71" y="3842"/>
                  </a:lnTo>
                  <a:lnTo>
                    <a:pt x="76" y="3844"/>
                  </a:lnTo>
                  <a:lnTo>
                    <a:pt x="80" y="3844"/>
                  </a:lnTo>
                  <a:lnTo>
                    <a:pt x="84" y="3844"/>
                  </a:lnTo>
                  <a:lnTo>
                    <a:pt x="84" y="3842"/>
                  </a:lnTo>
                  <a:lnTo>
                    <a:pt x="93" y="3841"/>
                  </a:lnTo>
                  <a:lnTo>
                    <a:pt x="97" y="3842"/>
                  </a:lnTo>
                  <a:lnTo>
                    <a:pt x="101" y="3842"/>
                  </a:lnTo>
                  <a:lnTo>
                    <a:pt x="105" y="3841"/>
                  </a:lnTo>
                  <a:lnTo>
                    <a:pt x="110" y="3839"/>
                  </a:lnTo>
                  <a:lnTo>
                    <a:pt x="114" y="3838"/>
                  </a:lnTo>
                  <a:lnTo>
                    <a:pt x="118" y="3837"/>
                  </a:lnTo>
                  <a:lnTo>
                    <a:pt x="122" y="3834"/>
                  </a:lnTo>
                  <a:lnTo>
                    <a:pt x="122" y="3828"/>
                  </a:lnTo>
                  <a:lnTo>
                    <a:pt x="131" y="3821"/>
                  </a:lnTo>
                  <a:lnTo>
                    <a:pt x="135" y="3818"/>
                  </a:lnTo>
                  <a:lnTo>
                    <a:pt x="139" y="3819"/>
                  </a:lnTo>
                  <a:lnTo>
                    <a:pt x="143" y="3822"/>
                  </a:lnTo>
                  <a:lnTo>
                    <a:pt x="148" y="3827"/>
                  </a:lnTo>
                  <a:lnTo>
                    <a:pt x="152" y="3815"/>
                  </a:lnTo>
                  <a:lnTo>
                    <a:pt x="156" y="3777"/>
                  </a:lnTo>
                  <a:lnTo>
                    <a:pt x="160" y="3743"/>
                  </a:lnTo>
                  <a:lnTo>
                    <a:pt x="165" y="3693"/>
                  </a:lnTo>
                  <a:lnTo>
                    <a:pt x="165" y="3677"/>
                  </a:lnTo>
                  <a:lnTo>
                    <a:pt x="173" y="3720"/>
                  </a:lnTo>
                  <a:lnTo>
                    <a:pt x="177" y="3643"/>
                  </a:lnTo>
                  <a:lnTo>
                    <a:pt x="182" y="3422"/>
                  </a:lnTo>
                  <a:lnTo>
                    <a:pt x="186" y="2894"/>
                  </a:lnTo>
                  <a:lnTo>
                    <a:pt x="190" y="2128"/>
                  </a:lnTo>
                  <a:lnTo>
                    <a:pt x="194" y="1474"/>
                  </a:lnTo>
                  <a:lnTo>
                    <a:pt x="199" y="548"/>
                  </a:lnTo>
                  <a:lnTo>
                    <a:pt x="203" y="0"/>
                  </a:lnTo>
                  <a:lnTo>
                    <a:pt x="206" y="241"/>
                  </a:lnTo>
                  <a:lnTo>
                    <a:pt x="206" y="1078"/>
                  </a:lnTo>
                  <a:lnTo>
                    <a:pt x="215" y="1850"/>
                  </a:lnTo>
                  <a:lnTo>
                    <a:pt x="219" y="2879"/>
                  </a:lnTo>
                  <a:lnTo>
                    <a:pt x="223" y="3477"/>
                  </a:lnTo>
                  <a:lnTo>
                    <a:pt x="227" y="3626"/>
                  </a:lnTo>
                  <a:lnTo>
                    <a:pt x="232" y="3736"/>
                  </a:lnTo>
                  <a:lnTo>
                    <a:pt x="236" y="3796"/>
                  </a:lnTo>
                  <a:lnTo>
                    <a:pt x="240" y="3803"/>
                  </a:lnTo>
                  <a:lnTo>
                    <a:pt x="244" y="3791"/>
                  </a:lnTo>
                  <a:lnTo>
                    <a:pt x="244" y="3790"/>
                  </a:lnTo>
                  <a:lnTo>
                    <a:pt x="253" y="3803"/>
                  </a:lnTo>
                  <a:lnTo>
                    <a:pt x="257" y="3815"/>
                  </a:lnTo>
                  <a:lnTo>
                    <a:pt x="261" y="3823"/>
                  </a:lnTo>
                  <a:lnTo>
                    <a:pt x="266" y="3827"/>
                  </a:lnTo>
                  <a:lnTo>
                    <a:pt x="270" y="3831"/>
                  </a:lnTo>
                  <a:lnTo>
                    <a:pt x="274" y="3834"/>
                  </a:lnTo>
                  <a:lnTo>
                    <a:pt x="278" y="3834"/>
                  </a:lnTo>
                  <a:lnTo>
                    <a:pt x="283" y="3833"/>
                  </a:lnTo>
                  <a:lnTo>
                    <a:pt x="287" y="3833"/>
                  </a:lnTo>
                  <a:lnTo>
                    <a:pt x="287" y="3835"/>
                  </a:lnTo>
                  <a:lnTo>
                    <a:pt x="295" y="3838"/>
                  </a:lnTo>
                  <a:lnTo>
                    <a:pt x="299" y="3839"/>
                  </a:lnTo>
                  <a:lnTo>
                    <a:pt x="304" y="3837"/>
                  </a:lnTo>
                  <a:lnTo>
                    <a:pt x="308" y="3834"/>
                  </a:lnTo>
                  <a:lnTo>
                    <a:pt x="312" y="3827"/>
                  </a:lnTo>
                  <a:lnTo>
                    <a:pt x="316" y="3810"/>
                  </a:lnTo>
                  <a:lnTo>
                    <a:pt x="321" y="3799"/>
                  </a:lnTo>
                  <a:lnTo>
                    <a:pt x="325" y="3794"/>
                  </a:lnTo>
                  <a:lnTo>
                    <a:pt x="329" y="3780"/>
                  </a:lnTo>
                  <a:lnTo>
                    <a:pt x="329" y="3755"/>
                  </a:lnTo>
                  <a:lnTo>
                    <a:pt x="338" y="3557"/>
                  </a:lnTo>
                  <a:lnTo>
                    <a:pt x="342" y="3166"/>
                  </a:lnTo>
                  <a:lnTo>
                    <a:pt x="346" y="2855"/>
                  </a:lnTo>
                  <a:lnTo>
                    <a:pt x="350" y="2504"/>
                  </a:lnTo>
                  <a:lnTo>
                    <a:pt x="355" y="2393"/>
                  </a:lnTo>
                  <a:lnTo>
                    <a:pt x="359" y="2627"/>
                  </a:lnTo>
                  <a:lnTo>
                    <a:pt x="363" y="3044"/>
                  </a:lnTo>
                  <a:lnTo>
                    <a:pt x="367" y="3348"/>
                  </a:lnTo>
                  <a:lnTo>
                    <a:pt x="367" y="3667"/>
                  </a:lnTo>
                  <a:lnTo>
                    <a:pt x="375" y="3774"/>
                  </a:lnTo>
                  <a:lnTo>
                    <a:pt x="379" y="3779"/>
                  </a:lnTo>
                  <a:lnTo>
                    <a:pt x="383" y="3797"/>
                  </a:lnTo>
                  <a:lnTo>
                    <a:pt x="388" y="3801"/>
                  </a:lnTo>
                  <a:lnTo>
                    <a:pt x="392" y="3783"/>
                  </a:lnTo>
                  <a:lnTo>
                    <a:pt x="396" y="3750"/>
                  </a:lnTo>
                  <a:lnTo>
                    <a:pt x="400" y="3691"/>
                  </a:lnTo>
                  <a:lnTo>
                    <a:pt x="405" y="3465"/>
                  </a:lnTo>
                  <a:lnTo>
                    <a:pt x="409" y="3143"/>
                  </a:lnTo>
                  <a:lnTo>
                    <a:pt x="409" y="2867"/>
                  </a:lnTo>
                  <a:lnTo>
                    <a:pt x="417" y="2750"/>
                  </a:lnTo>
                  <a:lnTo>
                    <a:pt x="422" y="2809"/>
                  </a:lnTo>
                  <a:lnTo>
                    <a:pt x="426" y="3059"/>
                  </a:lnTo>
                  <a:lnTo>
                    <a:pt x="430" y="3382"/>
                  </a:lnTo>
                  <a:lnTo>
                    <a:pt x="434" y="3626"/>
                  </a:lnTo>
                  <a:lnTo>
                    <a:pt x="439" y="3697"/>
                  </a:lnTo>
                  <a:lnTo>
                    <a:pt x="443" y="3644"/>
                  </a:lnTo>
                  <a:lnTo>
                    <a:pt x="447" y="3516"/>
                  </a:lnTo>
                  <a:lnTo>
                    <a:pt x="447" y="3386"/>
                  </a:lnTo>
                  <a:lnTo>
                    <a:pt x="455" y="3326"/>
                  </a:lnTo>
                  <a:lnTo>
                    <a:pt x="460" y="3322"/>
                  </a:lnTo>
                  <a:lnTo>
                    <a:pt x="464" y="3415"/>
                  </a:lnTo>
                  <a:lnTo>
                    <a:pt x="468" y="3585"/>
                  </a:lnTo>
                  <a:lnTo>
                    <a:pt x="472" y="3743"/>
                  </a:lnTo>
                  <a:lnTo>
                    <a:pt x="477" y="3802"/>
                  </a:lnTo>
                  <a:lnTo>
                    <a:pt x="481" y="3823"/>
                  </a:lnTo>
                  <a:lnTo>
                    <a:pt x="485" y="3832"/>
                  </a:lnTo>
                  <a:lnTo>
                    <a:pt x="489" y="3839"/>
                  </a:lnTo>
                  <a:lnTo>
                    <a:pt x="489" y="3841"/>
                  </a:lnTo>
                  <a:lnTo>
                    <a:pt x="498" y="3840"/>
                  </a:lnTo>
                  <a:lnTo>
                    <a:pt x="502" y="3839"/>
                  </a:lnTo>
                  <a:lnTo>
                    <a:pt x="506" y="3839"/>
                  </a:lnTo>
                  <a:lnTo>
                    <a:pt x="511" y="3840"/>
                  </a:lnTo>
                  <a:lnTo>
                    <a:pt x="515" y="3840"/>
                  </a:lnTo>
                  <a:lnTo>
                    <a:pt x="519" y="3841"/>
                  </a:lnTo>
                  <a:lnTo>
                    <a:pt x="523" y="3841"/>
                  </a:lnTo>
                  <a:lnTo>
                    <a:pt x="527" y="3843"/>
                  </a:lnTo>
                  <a:lnTo>
                    <a:pt x="531" y="3844"/>
                  </a:lnTo>
                  <a:lnTo>
                    <a:pt x="539" y="3844"/>
                  </a:lnTo>
                  <a:lnTo>
                    <a:pt x="544" y="3844"/>
                  </a:lnTo>
                  <a:lnTo>
                    <a:pt x="548" y="3842"/>
                  </a:lnTo>
                  <a:lnTo>
                    <a:pt x="552" y="3842"/>
                  </a:lnTo>
                  <a:lnTo>
                    <a:pt x="556" y="3842"/>
                  </a:lnTo>
                  <a:lnTo>
                    <a:pt x="561" y="3843"/>
                  </a:lnTo>
                  <a:lnTo>
                    <a:pt x="565" y="3843"/>
                  </a:lnTo>
                  <a:lnTo>
                    <a:pt x="569" y="3842"/>
                  </a:lnTo>
                  <a:lnTo>
                    <a:pt x="578" y="3843"/>
                  </a:lnTo>
                  <a:lnTo>
                    <a:pt x="582" y="3844"/>
                  </a:lnTo>
                  <a:lnTo>
                    <a:pt x="586" y="3843"/>
                  </a:lnTo>
                  <a:lnTo>
                    <a:pt x="590" y="3844"/>
                  </a:lnTo>
                  <a:lnTo>
                    <a:pt x="595" y="3845"/>
                  </a:lnTo>
                  <a:lnTo>
                    <a:pt x="599" y="3846"/>
                  </a:lnTo>
                  <a:lnTo>
                    <a:pt x="603" y="3845"/>
                  </a:lnTo>
                  <a:lnTo>
                    <a:pt x="607" y="3844"/>
                  </a:lnTo>
                  <a:lnTo>
                    <a:pt x="612" y="3843"/>
                  </a:lnTo>
                  <a:lnTo>
                    <a:pt x="620" y="3844"/>
                  </a:lnTo>
                  <a:lnTo>
                    <a:pt x="624" y="3844"/>
                  </a:lnTo>
                  <a:lnTo>
                    <a:pt x="628" y="3844"/>
                  </a:lnTo>
                  <a:lnTo>
                    <a:pt x="633" y="3844"/>
                  </a:lnTo>
                  <a:lnTo>
                    <a:pt x="637" y="3844"/>
                  </a:lnTo>
                  <a:lnTo>
                    <a:pt x="641" y="3844"/>
                  </a:lnTo>
                  <a:lnTo>
                    <a:pt x="645" y="3844"/>
                  </a:lnTo>
                  <a:lnTo>
                    <a:pt x="650" y="3846"/>
                  </a:lnTo>
                  <a:lnTo>
                    <a:pt x="658" y="3845"/>
                  </a:lnTo>
                  <a:lnTo>
                    <a:pt x="662" y="3844"/>
                  </a:lnTo>
                  <a:lnTo>
                    <a:pt x="667" y="3844"/>
                  </a:lnTo>
                  <a:lnTo>
                    <a:pt x="671" y="3845"/>
                  </a:lnTo>
                  <a:lnTo>
                    <a:pt x="675" y="3845"/>
                  </a:lnTo>
                  <a:lnTo>
                    <a:pt x="679" y="3844"/>
                  </a:lnTo>
                  <a:lnTo>
                    <a:pt x="683" y="3845"/>
                  </a:lnTo>
                  <a:lnTo>
                    <a:pt x="687" y="3844"/>
                  </a:lnTo>
                  <a:lnTo>
                    <a:pt x="691" y="3843"/>
                  </a:lnTo>
                  <a:lnTo>
                    <a:pt x="691" y="3842"/>
                  </a:lnTo>
                  <a:lnTo>
                    <a:pt x="700" y="3842"/>
                  </a:lnTo>
                  <a:lnTo>
                    <a:pt x="704" y="3842"/>
                  </a:lnTo>
                  <a:lnTo>
                    <a:pt x="708" y="3842"/>
                  </a:lnTo>
                  <a:lnTo>
                    <a:pt x="712" y="3843"/>
                  </a:lnTo>
                  <a:lnTo>
                    <a:pt x="717" y="3844"/>
                  </a:lnTo>
                  <a:lnTo>
                    <a:pt x="721" y="3844"/>
                  </a:lnTo>
                  <a:lnTo>
                    <a:pt x="725" y="3846"/>
                  </a:lnTo>
                  <a:lnTo>
                    <a:pt x="729" y="3845"/>
                  </a:lnTo>
                  <a:lnTo>
                    <a:pt x="734" y="3844"/>
                  </a:lnTo>
                  <a:lnTo>
                    <a:pt x="734" y="3843"/>
                  </a:lnTo>
                  <a:lnTo>
                    <a:pt x="742" y="3841"/>
                  </a:lnTo>
                  <a:lnTo>
                    <a:pt x="746" y="3842"/>
                  </a:lnTo>
                  <a:lnTo>
                    <a:pt x="751" y="3844"/>
                  </a:lnTo>
                  <a:lnTo>
                    <a:pt x="755" y="3845"/>
                  </a:lnTo>
                  <a:lnTo>
                    <a:pt x="759" y="3845"/>
                  </a:lnTo>
                  <a:lnTo>
                    <a:pt x="763" y="3844"/>
                  </a:lnTo>
                  <a:lnTo>
                    <a:pt x="768" y="3843"/>
                  </a:lnTo>
                  <a:lnTo>
                    <a:pt x="772" y="3843"/>
                  </a:lnTo>
                  <a:lnTo>
                    <a:pt x="780" y="3844"/>
                  </a:lnTo>
                  <a:lnTo>
                    <a:pt x="784" y="3844"/>
                  </a:lnTo>
                  <a:lnTo>
                    <a:pt x="789" y="3844"/>
                  </a:lnTo>
                  <a:lnTo>
                    <a:pt x="793" y="3843"/>
                  </a:lnTo>
                  <a:lnTo>
                    <a:pt x="797" y="3843"/>
                  </a:lnTo>
                  <a:lnTo>
                    <a:pt x="801" y="3843"/>
                  </a:lnTo>
                  <a:lnTo>
                    <a:pt x="806" y="3844"/>
                  </a:lnTo>
                  <a:lnTo>
                    <a:pt x="810" y="3844"/>
                  </a:lnTo>
                  <a:lnTo>
                    <a:pt x="814" y="3844"/>
                  </a:lnTo>
                  <a:lnTo>
                    <a:pt x="814" y="3845"/>
                  </a:lnTo>
                  <a:lnTo>
                    <a:pt x="823" y="3846"/>
                  </a:lnTo>
                  <a:lnTo>
                    <a:pt x="827" y="3845"/>
                  </a:lnTo>
                  <a:lnTo>
                    <a:pt x="831" y="3844"/>
                  </a:lnTo>
                  <a:lnTo>
                    <a:pt x="835" y="3844"/>
                  </a:lnTo>
                  <a:lnTo>
                    <a:pt x="840" y="3844"/>
                  </a:lnTo>
                  <a:lnTo>
                    <a:pt x="843" y="3844"/>
                  </a:lnTo>
                  <a:lnTo>
                    <a:pt x="847" y="3844"/>
                  </a:lnTo>
                  <a:lnTo>
                    <a:pt x="852" y="3844"/>
                  </a:lnTo>
                  <a:lnTo>
                    <a:pt x="856" y="3844"/>
                  </a:lnTo>
                  <a:lnTo>
                    <a:pt x="856" y="3845"/>
                  </a:lnTo>
                  <a:lnTo>
                    <a:pt x="864" y="3844"/>
                  </a:lnTo>
                  <a:lnTo>
                    <a:pt x="868" y="3844"/>
                  </a:lnTo>
                  <a:lnTo>
                    <a:pt x="873" y="3845"/>
                  </a:lnTo>
                  <a:lnTo>
                    <a:pt x="877" y="3845"/>
                  </a:lnTo>
                  <a:lnTo>
                    <a:pt x="881" y="3845"/>
                  </a:lnTo>
                  <a:lnTo>
                    <a:pt x="885" y="3845"/>
                  </a:lnTo>
                  <a:lnTo>
                    <a:pt x="890" y="3846"/>
                  </a:lnTo>
                  <a:lnTo>
                    <a:pt x="894" y="3846"/>
                  </a:lnTo>
                  <a:lnTo>
                    <a:pt x="894" y="3844"/>
                  </a:lnTo>
                  <a:lnTo>
                    <a:pt x="902" y="3844"/>
                  </a:lnTo>
                  <a:lnTo>
                    <a:pt x="907" y="3844"/>
                  </a:lnTo>
                  <a:lnTo>
                    <a:pt x="911" y="3845"/>
                  </a:lnTo>
                  <a:lnTo>
                    <a:pt x="915" y="3845"/>
                  </a:lnTo>
                  <a:lnTo>
                    <a:pt x="919" y="3844"/>
                  </a:lnTo>
                  <a:lnTo>
                    <a:pt x="924" y="3844"/>
                  </a:lnTo>
                  <a:lnTo>
                    <a:pt x="928" y="3843"/>
                  </a:lnTo>
                  <a:lnTo>
                    <a:pt x="932" y="3843"/>
                  </a:lnTo>
                  <a:lnTo>
                    <a:pt x="936" y="3844"/>
                  </a:lnTo>
                  <a:lnTo>
                    <a:pt x="945" y="3843"/>
                  </a:lnTo>
                  <a:lnTo>
                    <a:pt x="949" y="3843"/>
                  </a:lnTo>
                  <a:lnTo>
                    <a:pt x="953" y="3844"/>
                  </a:lnTo>
                  <a:lnTo>
                    <a:pt x="957" y="3844"/>
                  </a:lnTo>
                  <a:lnTo>
                    <a:pt x="962" y="3844"/>
                  </a:lnTo>
                  <a:lnTo>
                    <a:pt x="966" y="3844"/>
                  </a:lnTo>
                  <a:lnTo>
                    <a:pt x="970" y="3844"/>
                  </a:lnTo>
                  <a:lnTo>
                    <a:pt x="974" y="3844"/>
                  </a:lnTo>
                  <a:lnTo>
                    <a:pt x="983" y="3843"/>
                  </a:lnTo>
                  <a:lnTo>
                    <a:pt x="987" y="3841"/>
                  </a:lnTo>
                  <a:lnTo>
                    <a:pt x="991" y="3842"/>
                  </a:lnTo>
                  <a:lnTo>
                    <a:pt x="996" y="3843"/>
                  </a:lnTo>
                  <a:lnTo>
                    <a:pt x="1000" y="3844"/>
                  </a:lnTo>
                  <a:lnTo>
                    <a:pt x="1003" y="3844"/>
                  </a:lnTo>
                  <a:lnTo>
                    <a:pt x="1008" y="3845"/>
                  </a:lnTo>
                  <a:lnTo>
                    <a:pt x="1012" y="3845"/>
                  </a:lnTo>
                  <a:lnTo>
                    <a:pt x="1016" y="3845"/>
                  </a:lnTo>
                  <a:lnTo>
                    <a:pt x="1016" y="3844"/>
                  </a:lnTo>
                  <a:lnTo>
                    <a:pt x="1025" y="3843"/>
                  </a:lnTo>
                  <a:lnTo>
                    <a:pt x="1029" y="3842"/>
                  </a:lnTo>
                  <a:lnTo>
                    <a:pt x="1033" y="3841"/>
                  </a:lnTo>
                  <a:lnTo>
                    <a:pt x="1037" y="3841"/>
                  </a:lnTo>
                  <a:lnTo>
                    <a:pt x="1041" y="3841"/>
                  </a:lnTo>
                  <a:lnTo>
                    <a:pt x="1046" y="3842"/>
                  </a:lnTo>
                  <a:lnTo>
                    <a:pt x="1050" y="3842"/>
                  </a:lnTo>
                  <a:lnTo>
                    <a:pt x="1054" y="3842"/>
                  </a:lnTo>
                  <a:lnTo>
                    <a:pt x="1058" y="3842"/>
                  </a:lnTo>
                  <a:lnTo>
                    <a:pt x="1067" y="3841"/>
                  </a:lnTo>
                  <a:lnTo>
                    <a:pt x="1071" y="3842"/>
                  </a:lnTo>
                  <a:lnTo>
                    <a:pt x="1075" y="3842"/>
                  </a:lnTo>
                  <a:lnTo>
                    <a:pt x="1080" y="3842"/>
                  </a:lnTo>
                  <a:lnTo>
                    <a:pt x="1084" y="3842"/>
                  </a:lnTo>
                  <a:lnTo>
                    <a:pt x="1088" y="3842"/>
                  </a:lnTo>
                  <a:lnTo>
                    <a:pt x="1092" y="3841"/>
                  </a:lnTo>
                  <a:lnTo>
                    <a:pt x="1097" y="3841"/>
                  </a:lnTo>
                  <a:lnTo>
                    <a:pt x="1105" y="3840"/>
                  </a:lnTo>
                  <a:lnTo>
                    <a:pt x="1109" y="3840"/>
                  </a:lnTo>
                  <a:lnTo>
                    <a:pt x="1113" y="3840"/>
                  </a:lnTo>
                  <a:lnTo>
                    <a:pt x="1118" y="3839"/>
                  </a:lnTo>
                  <a:lnTo>
                    <a:pt x="1122" y="3840"/>
                  </a:lnTo>
                  <a:lnTo>
                    <a:pt x="1126" y="3841"/>
                  </a:lnTo>
                  <a:lnTo>
                    <a:pt x="1130" y="3841"/>
                  </a:lnTo>
                  <a:lnTo>
                    <a:pt x="1135" y="3840"/>
                  </a:lnTo>
                  <a:lnTo>
                    <a:pt x="1139" y="3839"/>
                  </a:lnTo>
                  <a:lnTo>
                    <a:pt x="1147" y="3840"/>
                  </a:lnTo>
                  <a:lnTo>
                    <a:pt x="1152" y="3841"/>
                  </a:lnTo>
                  <a:lnTo>
                    <a:pt x="1156" y="3842"/>
                  </a:lnTo>
                  <a:lnTo>
                    <a:pt x="1160" y="3841"/>
                  </a:lnTo>
                  <a:lnTo>
                    <a:pt x="1164" y="3841"/>
                  </a:lnTo>
                  <a:lnTo>
                    <a:pt x="1168" y="3840"/>
                  </a:lnTo>
                  <a:lnTo>
                    <a:pt x="1172" y="3839"/>
                  </a:lnTo>
                  <a:lnTo>
                    <a:pt x="1176" y="3839"/>
                  </a:lnTo>
                  <a:lnTo>
                    <a:pt x="1181" y="3838"/>
                  </a:lnTo>
                  <a:lnTo>
                    <a:pt x="1189" y="3838"/>
                  </a:lnTo>
                  <a:lnTo>
                    <a:pt x="1193" y="3837"/>
                  </a:lnTo>
                  <a:lnTo>
                    <a:pt x="1197" y="3837"/>
                  </a:lnTo>
                  <a:lnTo>
                    <a:pt x="1202" y="3837"/>
                  </a:lnTo>
                  <a:lnTo>
                    <a:pt x="1206" y="3837"/>
                  </a:lnTo>
                  <a:lnTo>
                    <a:pt x="1210" y="3835"/>
                  </a:lnTo>
                  <a:lnTo>
                    <a:pt x="1214" y="3830"/>
                  </a:lnTo>
                  <a:lnTo>
                    <a:pt x="1219" y="3830"/>
                  </a:lnTo>
                  <a:lnTo>
                    <a:pt x="1219" y="3828"/>
                  </a:lnTo>
                  <a:lnTo>
                    <a:pt x="1227" y="3831"/>
                  </a:lnTo>
                  <a:lnTo>
                    <a:pt x="1231" y="3832"/>
                  </a:lnTo>
                  <a:lnTo>
                    <a:pt x="1236" y="3829"/>
                  </a:lnTo>
                  <a:lnTo>
                    <a:pt x="1240" y="3820"/>
                  </a:lnTo>
                  <a:lnTo>
                    <a:pt x="1244" y="3796"/>
                  </a:lnTo>
                  <a:lnTo>
                    <a:pt x="1248" y="3755"/>
                  </a:lnTo>
                  <a:lnTo>
                    <a:pt x="1253" y="3725"/>
                  </a:lnTo>
                  <a:lnTo>
                    <a:pt x="1257" y="3712"/>
                  </a:lnTo>
                  <a:lnTo>
                    <a:pt x="1261" y="3743"/>
                  </a:lnTo>
                  <a:lnTo>
                    <a:pt x="1261" y="3751"/>
                  </a:lnTo>
                  <a:lnTo>
                    <a:pt x="1269" y="3549"/>
                  </a:lnTo>
                  <a:lnTo>
                    <a:pt x="1274" y="3109"/>
                  </a:lnTo>
                  <a:lnTo>
                    <a:pt x="1278" y="2505"/>
                  </a:lnTo>
                  <a:lnTo>
                    <a:pt x="1282" y="1928"/>
                  </a:lnTo>
                  <a:lnTo>
                    <a:pt x="1286" y="1675"/>
                  </a:lnTo>
                  <a:lnTo>
                    <a:pt x="1291" y="1642"/>
                  </a:lnTo>
                  <a:lnTo>
                    <a:pt x="1295" y="1971"/>
                  </a:lnTo>
                  <a:lnTo>
                    <a:pt x="1299" y="2578"/>
                  </a:lnTo>
                  <a:lnTo>
                    <a:pt x="1299" y="3180"/>
                  </a:lnTo>
                  <a:lnTo>
                    <a:pt x="1308" y="3464"/>
                  </a:lnTo>
                  <a:lnTo>
                    <a:pt x="1312" y="3667"/>
                  </a:lnTo>
                  <a:lnTo>
                    <a:pt x="1316" y="3759"/>
                  </a:lnTo>
                  <a:lnTo>
                    <a:pt x="1320" y="3799"/>
                  </a:lnTo>
                  <a:lnTo>
                    <a:pt x="1324" y="3822"/>
                  </a:lnTo>
                  <a:lnTo>
                    <a:pt x="1328" y="3817"/>
                  </a:lnTo>
                  <a:lnTo>
                    <a:pt x="1332" y="3813"/>
                  </a:lnTo>
                  <a:lnTo>
                    <a:pt x="1337" y="3817"/>
                  </a:lnTo>
                  <a:lnTo>
                    <a:pt x="1341" y="3823"/>
                  </a:lnTo>
                  <a:lnTo>
                    <a:pt x="1341" y="3830"/>
                  </a:lnTo>
                  <a:lnTo>
                    <a:pt x="1349" y="3832"/>
                  </a:lnTo>
                  <a:lnTo>
                    <a:pt x="1353" y="3835"/>
                  </a:lnTo>
                  <a:lnTo>
                    <a:pt x="1358" y="3837"/>
                  </a:lnTo>
                  <a:lnTo>
                    <a:pt x="1362" y="3837"/>
                  </a:lnTo>
                  <a:lnTo>
                    <a:pt x="1366" y="3836"/>
                  </a:lnTo>
                  <a:lnTo>
                    <a:pt x="1370" y="3837"/>
                  </a:lnTo>
                  <a:lnTo>
                    <a:pt x="1375" y="3837"/>
                  </a:lnTo>
                  <a:lnTo>
                    <a:pt x="1379" y="3837"/>
                  </a:lnTo>
                  <a:lnTo>
                    <a:pt x="1383" y="3834"/>
                  </a:lnTo>
                  <a:lnTo>
                    <a:pt x="1383" y="3833"/>
                  </a:lnTo>
                  <a:lnTo>
                    <a:pt x="1392" y="3834"/>
                  </a:lnTo>
                  <a:lnTo>
                    <a:pt x="1396" y="3832"/>
                  </a:lnTo>
                  <a:lnTo>
                    <a:pt x="1400" y="3819"/>
                  </a:lnTo>
                  <a:lnTo>
                    <a:pt x="1404" y="3801"/>
                  </a:lnTo>
                  <a:lnTo>
                    <a:pt x="1409" y="3789"/>
                  </a:lnTo>
                  <a:lnTo>
                    <a:pt x="1413" y="3793"/>
                  </a:lnTo>
                  <a:lnTo>
                    <a:pt x="1417" y="3795"/>
                  </a:lnTo>
                  <a:lnTo>
                    <a:pt x="1421" y="3722"/>
                  </a:lnTo>
                  <a:lnTo>
                    <a:pt x="1421" y="3566"/>
                  </a:lnTo>
                  <a:lnTo>
                    <a:pt x="1430" y="3444"/>
                  </a:lnTo>
                  <a:lnTo>
                    <a:pt x="1434" y="3312"/>
                  </a:lnTo>
                  <a:lnTo>
                    <a:pt x="1438" y="3282"/>
                  </a:lnTo>
                  <a:lnTo>
                    <a:pt x="1442" y="3391"/>
                  </a:lnTo>
                  <a:lnTo>
                    <a:pt x="1447" y="3567"/>
                  </a:lnTo>
                  <a:lnTo>
                    <a:pt x="1451" y="3686"/>
                  </a:lnTo>
                  <a:lnTo>
                    <a:pt x="1455" y="3793"/>
                  </a:lnTo>
                  <a:lnTo>
                    <a:pt x="1459" y="3820"/>
                  </a:lnTo>
                  <a:lnTo>
                    <a:pt x="1464" y="3822"/>
                  </a:lnTo>
                  <a:lnTo>
                    <a:pt x="1464" y="3827"/>
                  </a:lnTo>
                  <a:lnTo>
                    <a:pt x="1472" y="3829"/>
                  </a:lnTo>
                  <a:lnTo>
                    <a:pt x="1476" y="3821"/>
                  </a:lnTo>
                  <a:lnTo>
                    <a:pt x="1481" y="3804"/>
                  </a:lnTo>
                  <a:lnTo>
                    <a:pt x="1484" y="3775"/>
                  </a:lnTo>
                  <a:lnTo>
                    <a:pt x="1488" y="3674"/>
                  </a:lnTo>
                  <a:lnTo>
                    <a:pt x="1493" y="3532"/>
                  </a:lnTo>
                  <a:lnTo>
                    <a:pt x="1497" y="3417"/>
                  </a:lnTo>
                  <a:lnTo>
                    <a:pt x="1501" y="3415"/>
                  </a:lnTo>
                  <a:lnTo>
                    <a:pt x="1501" y="3378"/>
                  </a:lnTo>
                  <a:lnTo>
                    <a:pt x="1510" y="3538"/>
                  </a:lnTo>
                  <a:lnTo>
                    <a:pt x="1514" y="3684"/>
                  </a:lnTo>
                  <a:lnTo>
                    <a:pt x="1518" y="3778"/>
                  </a:lnTo>
                  <a:lnTo>
                    <a:pt x="1522" y="3791"/>
                  </a:lnTo>
                  <a:lnTo>
                    <a:pt x="1526" y="3761"/>
                  </a:lnTo>
                  <a:lnTo>
                    <a:pt x="1531" y="3698"/>
                  </a:lnTo>
                  <a:lnTo>
                    <a:pt x="1535" y="3641"/>
                  </a:lnTo>
                  <a:lnTo>
                    <a:pt x="1539" y="3619"/>
                  </a:lnTo>
                  <a:lnTo>
                    <a:pt x="1543" y="3628"/>
                  </a:lnTo>
                  <a:lnTo>
                    <a:pt x="1543" y="3679"/>
                  </a:lnTo>
                  <a:lnTo>
                    <a:pt x="1552" y="3753"/>
                  </a:lnTo>
                  <a:lnTo>
                    <a:pt x="1556" y="3812"/>
                  </a:lnTo>
                  <a:lnTo>
                    <a:pt x="1560" y="3828"/>
                  </a:lnTo>
                  <a:lnTo>
                    <a:pt x="1565" y="3832"/>
                  </a:lnTo>
                  <a:lnTo>
                    <a:pt x="1569" y="3836"/>
                  </a:lnTo>
                  <a:lnTo>
                    <a:pt x="1573" y="3838"/>
                  </a:lnTo>
                  <a:lnTo>
                    <a:pt x="1577" y="3838"/>
                  </a:lnTo>
                  <a:lnTo>
                    <a:pt x="1582" y="3837"/>
                  </a:lnTo>
                  <a:lnTo>
                    <a:pt x="1586" y="3837"/>
                  </a:lnTo>
                  <a:lnTo>
                    <a:pt x="1586" y="3838"/>
                  </a:lnTo>
                  <a:lnTo>
                    <a:pt x="1594" y="3839"/>
                  </a:lnTo>
                  <a:lnTo>
                    <a:pt x="1598" y="3838"/>
                  </a:lnTo>
                  <a:lnTo>
                    <a:pt x="1603" y="3839"/>
                  </a:lnTo>
                  <a:lnTo>
                    <a:pt x="1607" y="3840"/>
                  </a:lnTo>
                  <a:lnTo>
                    <a:pt x="1611" y="3842"/>
                  </a:lnTo>
                  <a:lnTo>
                    <a:pt x="1615" y="3842"/>
                  </a:lnTo>
                  <a:lnTo>
                    <a:pt x="1620" y="3841"/>
                  </a:lnTo>
                  <a:lnTo>
                    <a:pt x="1624" y="3839"/>
                  </a:lnTo>
                  <a:lnTo>
                    <a:pt x="1624" y="3838"/>
                  </a:lnTo>
                  <a:lnTo>
                    <a:pt x="1632" y="3838"/>
                  </a:lnTo>
                  <a:lnTo>
                    <a:pt x="1637" y="3839"/>
                  </a:lnTo>
                  <a:lnTo>
                    <a:pt x="1641" y="3839"/>
                  </a:lnTo>
                  <a:lnTo>
                    <a:pt x="1644" y="3840"/>
                  </a:lnTo>
                  <a:lnTo>
                    <a:pt x="1649" y="3840"/>
                  </a:lnTo>
                  <a:lnTo>
                    <a:pt x="1653" y="3840"/>
                  </a:lnTo>
                  <a:lnTo>
                    <a:pt x="1657" y="3841"/>
                  </a:lnTo>
                  <a:lnTo>
                    <a:pt x="1661" y="3841"/>
                  </a:lnTo>
                  <a:lnTo>
                    <a:pt x="1666" y="3841"/>
                  </a:lnTo>
                  <a:lnTo>
                    <a:pt x="1666" y="3840"/>
                  </a:lnTo>
                  <a:lnTo>
                    <a:pt x="1674" y="3839"/>
                  </a:lnTo>
                  <a:lnTo>
                    <a:pt x="1678" y="3841"/>
                  </a:lnTo>
                  <a:lnTo>
                    <a:pt x="1682" y="3841"/>
                  </a:lnTo>
                  <a:lnTo>
                    <a:pt x="1687" y="3841"/>
                  </a:lnTo>
                  <a:lnTo>
                    <a:pt x="1691" y="3840"/>
                  </a:lnTo>
                  <a:lnTo>
                    <a:pt x="1695" y="3839"/>
                  </a:lnTo>
                  <a:lnTo>
                    <a:pt x="1699" y="3841"/>
                  </a:lnTo>
                  <a:lnTo>
                    <a:pt x="1704" y="3842"/>
                  </a:lnTo>
                  <a:lnTo>
                    <a:pt x="1708" y="3843"/>
                  </a:lnTo>
                  <a:lnTo>
                    <a:pt x="1708" y="3844"/>
                  </a:lnTo>
                  <a:lnTo>
                    <a:pt x="1716" y="3841"/>
                  </a:lnTo>
                  <a:lnTo>
                    <a:pt x="1721" y="3842"/>
                  </a:lnTo>
                  <a:lnTo>
                    <a:pt x="1725" y="3842"/>
                  </a:lnTo>
                  <a:lnTo>
                    <a:pt x="1729" y="3844"/>
                  </a:lnTo>
                  <a:lnTo>
                    <a:pt x="1733" y="3844"/>
                  </a:lnTo>
                  <a:lnTo>
                    <a:pt x="1738" y="3844"/>
                  </a:lnTo>
                  <a:lnTo>
                    <a:pt x="1742" y="3844"/>
                  </a:lnTo>
                  <a:lnTo>
                    <a:pt x="1746" y="3842"/>
                  </a:lnTo>
                  <a:lnTo>
                    <a:pt x="1746" y="3841"/>
                  </a:lnTo>
                  <a:lnTo>
                    <a:pt x="1754" y="3841"/>
                  </a:lnTo>
                  <a:lnTo>
                    <a:pt x="1759" y="3841"/>
                  </a:lnTo>
                  <a:lnTo>
                    <a:pt x="1763" y="3842"/>
                  </a:lnTo>
                  <a:lnTo>
                    <a:pt x="1767" y="3843"/>
                  </a:lnTo>
                  <a:lnTo>
                    <a:pt x="1771" y="3843"/>
                  </a:lnTo>
                  <a:lnTo>
                    <a:pt x="1776" y="3844"/>
                  </a:lnTo>
                  <a:lnTo>
                    <a:pt x="1780" y="3844"/>
                  </a:lnTo>
                  <a:lnTo>
                    <a:pt x="1784" y="3844"/>
                  </a:lnTo>
                  <a:lnTo>
                    <a:pt x="1788" y="3844"/>
                  </a:lnTo>
                  <a:lnTo>
                    <a:pt x="1788" y="3843"/>
                  </a:lnTo>
                  <a:lnTo>
                    <a:pt x="1797" y="3843"/>
                  </a:lnTo>
                  <a:lnTo>
                    <a:pt x="1801" y="3841"/>
                  </a:lnTo>
                  <a:lnTo>
                    <a:pt x="1805" y="3841"/>
                  </a:lnTo>
                  <a:lnTo>
                    <a:pt x="1809" y="3841"/>
                  </a:lnTo>
                  <a:lnTo>
                    <a:pt x="1813" y="3841"/>
                  </a:lnTo>
                  <a:lnTo>
                    <a:pt x="1817" y="3841"/>
                  </a:lnTo>
                  <a:lnTo>
                    <a:pt x="1822" y="3841"/>
                  </a:lnTo>
                  <a:lnTo>
                    <a:pt x="1826" y="3841"/>
                  </a:lnTo>
                  <a:lnTo>
                    <a:pt x="1834" y="3844"/>
                  </a:lnTo>
                  <a:lnTo>
                    <a:pt x="1839" y="3844"/>
                  </a:lnTo>
                  <a:lnTo>
                    <a:pt x="1843" y="3844"/>
                  </a:lnTo>
                  <a:lnTo>
                    <a:pt x="1847" y="3844"/>
                  </a:lnTo>
                  <a:lnTo>
                    <a:pt x="1851" y="3842"/>
                  </a:lnTo>
                  <a:lnTo>
                    <a:pt x="1855" y="3841"/>
                  </a:lnTo>
                  <a:lnTo>
                    <a:pt x="1860" y="3841"/>
                  </a:lnTo>
                  <a:lnTo>
                    <a:pt x="1864" y="3841"/>
                  </a:lnTo>
                  <a:lnTo>
                    <a:pt x="1868" y="3841"/>
                  </a:lnTo>
                  <a:lnTo>
                    <a:pt x="1868" y="3842"/>
                  </a:lnTo>
                  <a:lnTo>
                    <a:pt x="1877" y="3843"/>
                  </a:lnTo>
                  <a:lnTo>
                    <a:pt x="1881" y="3844"/>
                  </a:lnTo>
                  <a:lnTo>
                    <a:pt x="1885" y="3843"/>
                  </a:lnTo>
                  <a:lnTo>
                    <a:pt x="1889" y="3842"/>
                  </a:lnTo>
                  <a:lnTo>
                    <a:pt x="1894" y="3843"/>
                  </a:lnTo>
                  <a:lnTo>
                    <a:pt x="1898" y="3844"/>
                  </a:lnTo>
                  <a:lnTo>
                    <a:pt x="1902" y="3845"/>
                  </a:lnTo>
                  <a:lnTo>
                    <a:pt x="1906" y="3846"/>
                  </a:lnTo>
                  <a:lnTo>
                    <a:pt x="1911" y="3845"/>
                  </a:lnTo>
                  <a:lnTo>
                    <a:pt x="1919" y="3844"/>
                  </a:lnTo>
                  <a:lnTo>
                    <a:pt x="1923" y="3844"/>
                  </a:lnTo>
                  <a:lnTo>
                    <a:pt x="1927" y="3844"/>
                  </a:lnTo>
                  <a:lnTo>
                    <a:pt x="1932" y="3844"/>
                  </a:lnTo>
                  <a:lnTo>
                    <a:pt x="1936" y="3844"/>
                  </a:lnTo>
                  <a:lnTo>
                    <a:pt x="1940" y="3844"/>
                  </a:lnTo>
                  <a:lnTo>
                    <a:pt x="1944" y="3844"/>
                  </a:lnTo>
                  <a:lnTo>
                    <a:pt x="1949" y="3845"/>
                  </a:lnTo>
                  <a:lnTo>
                    <a:pt x="1957" y="3845"/>
                  </a:lnTo>
                  <a:lnTo>
                    <a:pt x="1961" y="3844"/>
                  </a:lnTo>
                  <a:lnTo>
                    <a:pt x="1965" y="3843"/>
                  </a:lnTo>
                  <a:lnTo>
                    <a:pt x="1969" y="3842"/>
                  </a:lnTo>
                  <a:lnTo>
                    <a:pt x="1973" y="3844"/>
                  </a:lnTo>
                  <a:lnTo>
                    <a:pt x="1978" y="3844"/>
                  </a:lnTo>
                  <a:lnTo>
                    <a:pt x="1982" y="3844"/>
                  </a:lnTo>
                  <a:lnTo>
                    <a:pt x="1986" y="3845"/>
                  </a:lnTo>
                  <a:lnTo>
                    <a:pt x="1990" y="3845"/>
                  </a:lnTo>
                  <a:lnTo>
                    <a:pt x="1990" y="3846"/>
                  </a:lnTo>
                  <a:lnTo>
                    <a:pt x="1999" y="3845"/>
                  </a:lnTo>
                  <a:lnTo>
                    <a:pt x="2003" y="3844"/>
                  </a:lnTo>
                  <a:lnTo>
                    <a:pt x="2007" y="3843"/>
                  </a:lnTo>
                  <a:lnTo>
                    <a:pt x="2011" y="3842"/>
                  </a:lnTo>
                  <a:lnTo>
                    <a:pt x="2016" y="3843"/>
                  </a:lnTo>
                  <a:lnTo>
                    <a:pt x="2020" y="3844"/>
                  </a:lnTo>
                  <a:lnTo>
                    <a:pt x="2024" y="3844"/>
                  </a:lnTo>
                  <a:lnTo>
                    <a:pt x="2028" y="3843"/>
                  </a:lnTo>
                  <a:lnTo>
                    <a:pt x="2033" y="3843"/>
                  </a:lnTo>
                  <a:lnTo>
                    <a:pt x="2033" y="3844"/>
                  </a:lnTo>
                  <a:lnTo>
                    <a:pt x="2041" y="3844"/>
                  </a:lnTo>
                  <a:lnTo>
                    <a:pt x="2045" y="3844"/>
                  </a:lnTo>
                  <a:lnTo>
                    <a:pt x="2050" y="3843"/>
                  </a:lnTo>
                  <a:lnTo>
                    <a:pt x="2054" y="3841"/>
                  </a:lnTo>
                  <a:lnTo>
                    <a:pt x="2058" y="3841"/>
                  </a:lnTo>
                  <a:lnTo>
                    <a:pt x="2062" y="3841"/>
                  </a:lnTo>
                  <a:lnTo>
                    <a:pt x="2067" y="3842"/>
                  </a:lnTo>
                  <a:lnTo>
                    <a:pt x="2071" y="3844"/>
                  </a:lnTo>
                  <a:lnTo>
                    <a:pt x="2079" y="3844"/>
                  </a:lnTo>
                  <a:lnTo>
                    <a:pt x="2083" y="3844"/>
                  </a:lnTo>
                  <a:lnTo>
                    <a:pt x="2088" y="3844"/>
                  </a:lnTo>
                  <a:lnTo>
                    <a:pt x="2092" y="3844"/>
                  </a:lnTo>
                  <a:lnTo>
                    <a:pt x="2096" y="3844"/>
                  </a:lnTo>
                  <a:lnTo>
                    <a:pt x="2100" y="3844"/>
                  </a:lnTo>
                  <a:lnTo>
                    <a:pt x="2105" y="3844"/>
                  </a:lnTo>
                  <a:lnTo>
                    <a:pt x="2109" y="3843"/>
                  </a:lnTo>
                  <a:lnTo>
                    <a:pt x="2113" y="3842"/>
                  </a:lnTo>
                  <a:lnTo>
                    <a:pt x="2113" y="3840"/>
                  </a:lnTo>
                  <a:lnTo>
                    <a:pt x="2122" y="3839"/>
                  </a:lnTo>
                  <a:lnTo>
                    <a:pt x="2125" y="3840"/>
                  </a:lnTo>
                  <a:lnTo>
                    <a:pt x="2129" y="3843"/>
                  </a:lnTo>
                  <a:lnTo>
                    <a:pt x="2134" y="3844"/>
                  </a:lnTo>
                  <a:lnTo>
                    <a:pt x="2138" y="3844"/>
                  </a:lnTo>
                  <a:lnTo>
                    <a:pt x="2142" y="3844"/>
                  </a:lnTo>
                  <a:lnTo>
                    <a:pt x="2146" y="3844"/>
                  </a:lnTo>
                  <a:lnTo>
                    <a:pt x="2151" y="3844"/>
                  </a:lnTo>
                  <a:lnTo>
                    <a:pt x="2159" y="3842"/>
                  </a:lnTo>
                  <a:lnTo>
                    <a:pt x="2163" y="3841"/>
                  </a:lnTo>
                  <a:lnTo>
                    <a:pt x="2167" y="3841"/>
                  </a:lnTo>
                  <a:lnTo>
                    <a:pt x="2172" y="3840"/>
                  </a:lnTo>
                  <a:lnTo>
                    <a:pt x="2176" y="3840"/>
                  </a:lnTo>
                  <a:lnTo>
                    <a:pt x="2180" y="3841"/>
                  </a:lnTo>
                  <a:lnTo>
                    <a:pt x="2184" y="3842"/>
                  </a:lnTo>
                  <a:lnTo>
                    <a:pt x="2189" y="3843"/>
                  </a:lnTo>
                  <a:lnTo>
                    <a:pt x="2193" y="3843"/>
                  </a:lnTo>
                  <a:lnTo>
                    <a:pt x="2201" y="3843"/>
                  </a:lnTo>
                  <a:lnTo>
                    <a:pt x="2206" y="3844"/>
                  </a:lnTo>
                  <a:lnTo>
                    <a:pt x="2210" y="3844"/>
                  </a:lnTo>
                  <a:lnTo>
                    <a:pt x="2214" y="3842"/>
                  </a:lnTo>
                  <a:lnTo>
                    <a:pt x="2218" y="3841"/>
                  </a:lnTo>
                  <a:lnTo>
                    <a:pt x="2223" y="3840"/>
                  </a:lnTo>
                  <a:lnTo>
                    <a:pt x="2227" y="3839"/>
                  </a:lnTo>
                  <a:lnTo>
                    <a:pt x="2231" y="3839"/>
                  </a:lnTo>
                  <a:lnTo>
                    <a:pt x="2235" y="3839"/>
                  </a:lnTo>
                  <a:lnTo>
                    <a:pt x="2235" y="3841"/>
                  </a:lnTo>
                  <a:lnTo>
                    <a:pt x="2244" y="3841"/>
                  </a:lnTo>
                  <a:lnTo>
                    <a:pt x="2248" y="3841"/>
                  </a:lnTo>
                  <a:lnTo>
                    <a:pt x="2252" y="3843"/>
                  </a:lnTo>
                  <a:lnTo>
                    <a:pt x="2256" y="3843"/>
                  </a:lnTo>
                  <a:lnTo>
                    <a:pt x="2261" y="3842"/>
                  </a:lnTo>
                  <a:lnTo>
                    <a:pt x="2265" y="3841"/>
                  </a:lnTo>
                  <a:lnTo>
                    <a:pt x="2269" y="3840"/>
                  </a:lnTo>
                  <a:lnTo>
                    <a:pt x="2273" y="3841"/>
                  </a:lnTo>
                  <a:lnTo>
                    <a:pt x="2282" y="3840"/>
                  </a:lnTo>
                  <a:lnTo>
                    <a:pt x="2285" y="3838"/>
                  </a:lnTo>
                  <a:lnTo>
                    <a:pt x="2290" y="3837"/>
                  </a:lnTo>
                  <a:lnTo>
                    <a:pt x="2294" y="3837"/>
                  </a:lnTo>
                  <a:lnTo>
                    <a:pt x="2298" y="3837"/>
                  </a:lnTo>
                  <a:lnTo>
                    <a:pt x="2302" y="3836"/>
                  </a:lnTo>
                  <a:lnTo>
                    <a:pt x="2307" y="3833"/>
                  </a:lnTo>
                  <a:lnTo>
                    <a:pt x="2311" y="3831"/>
                  </a:lnTo>
                  <a:lnTo>
                    <a:pt x="2315" y="3829"/>
                  </a:lnTo>
                  <a:lnTo>
                    <a:pt x="2324" y="3830"/>
                  </a:lnTo>
                  <a:lnTo>
                    <a:pt x="2328" y="3826"/>
                  </a:lnTo>
                  <a:lnTo>
                    <a:pt x="2332" y="3810"/>
                  </a:lnTo>
                  <a:lnTo>
                    <a:pt x="2336" y="3789"/>
                  </a:lnTo>
                  <a:lnTo>
                    <a:pt x="2340" y="3767"/>
                  </a:lnTo>
                  <a:lnTo>
                    <a:pt x="2345" y="3760"/>
                  </a:lnTo>
                  <a:lnTo>
                    <a:pt x="2349" y="3767"/>
                  </a:lnTo>
                  <a:lnTo>
                    <a:pt x="2353" y="3719"/>
                  </a:lnTo>
                  <a:lnTo>
                    <a:pt x="2353" y="3528"/>
                  </a:lnTo>
                  <a:lnTo>
                    <a:pt x="2362" y="3258"/>
                  </a:lnTo>
                  <a:lnTo>
                    <a:pt x="2366" y="3006"/>
                  </a:lnTo>
                  <a:lnTo>
                    <a:pt x="2370" y="2492"/>
                  </a:lnTo>
                  <a:lnTo>
                    <a:pt x="2374" y="1964"/>
                  </a:lnTo>
                  <a:lnTo>
                    <a:pt x="2379" y="1733"/>
                  </a:lnTo>
                  <a:lnTo>
                    <a:pt x="2383" y="1751"/>
                  </a:lnTo>
                  <a:lnTo>
                    <a:pt x="2387" y="2149"/>
                  </a:lnTo>
                  <a:lnTo>
                    <a:pt x="2391" y="2807"/>
                  </a:lnTo>
                  <a:lnTo>
                    <a:pt x="2396" y="3404"/>
                  </a:lnTo>
                  <a:lnTo>
                    <a:pt x="2396" y="3629"/>
                  </a:lnTo>
                  <a:lnTo>
                    <a:pt x="2404" y="3728"/>
                  </a:lnTo>
                  <a:lnTo>
                    <a:pt x="2408" y="378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60" name="Freeform 146"/>
            <p:cNvSpPr>
              <a:spLocks/>
            </p:cNvSpPr>
            <p:nvPr/>
          </p:nvSpPr>
          <p:spPr bwMode="auto">
            <a:xfrm>
              <a:off x="8421174" y="3712145"/>
              <a:ext cx="554736" cy="812546"/>
            </a:xfrm>
            <a:custGeom>
              <a:avLst/>
              <a:gdLst>
                <a:gd name="T0" fmla="*/ 2147483647 w 624"/>
                <a:gd name="T1" fmla="*/ 2147483647 h 914"/>
                <a:gd name="T2" fmla="*/ 2147483647 w 624"/>
                <a:gd name="T3" fmla="*/ 2147483647 h 914"/>
                <a:gd name="T4" fmla="*/ 2147483647 w 624"/>
                <a:gd name="T5" fmla="*/ 2147483647 h 914"/>
                <a:gd name="T6" fmla="*/ 2147483647 w 624"/>
                <a:gd name="T7" fmla="*/ 2147483647 h 914"/>
                <a:gd name="T8" fmla="*/ 2147483647 w 624"/>
                <a:gd name="T9" fmla="*/ 2147483647 h 914"/>
                <a:gd name="T10" fmla="*/ 2147483647 w 624"/>
                <a:gd name="T11" fmla="*/ 2147483647 h 914"/>
                <a:gd name="T12" fmla="*/ 2147483647 w 624"/>
                <a:gd name="T13" fmla="*/ 2147483647 h 914"/>
                <a:gd name="T14" fmla="*/ 2147483647 w 624"/>
                <a:gd name="T15" fmla="*/ 2147483647 h 914"/>
                <a:gd name="T16" fmla="*/ 2147483647 w 624"/>
                <a:gd name="T17" fmla="*/ 2147483647 h 914"/>
                <a:gd name="T18" fmla="*/ 2147483647 w 624"/>
                <a:gd name="T19" fmla="*/ 2147483647 h 914"/>
                <a:gd name="T20" fmla="*/ 2147483647 w 624"/>
                <a:gd name="T21" fmla="*/ 2147483647 h 914"/>
                <a:gd name="T22" fmla="*/ 2147483647 w 624"/>
                <a:gd name="T23" fmla="*/ 2147483647 h 914"/>
                <a:gd name="T24" fmla="*/ 2147483647 w 624"/>
                <a:gd name="T25" fmla="*/ 2147483647 h 914"/>
                <a:gd name="T26" fmla="*/ 2147483647 w 624"/>
                <a:gd name="T27" fmla="*/ 2147483647 h 914"/>
                <a:gd name="T28" fmla="*/ 2147483647 w 624"/>
                <a:gd name="T29" fmla="*/ 2147483647 h 914"/>
                <a:gd name="T30" fmla="*/ 2147483647 w 624"/>
                <a:gd name="T31" fmla="*/ 2147483647 h 914"/>
                <a:gd name="T32" fmla="*/ 2147483647 w 624"/>
                <a:gd name="T33" fmla="*/ 2147483647 h 914"/>
                <a:gd name="T34" fmla="*/ 2147483647 w 624"/>
                <a:gd name="T35" fmla="*/ 2147483647 h 914"/>
                <a:gd name="T36" fmla="*/ 2147483647 w 624"/>
                <a:gd name="T37" fmla="*/ 2147483647 h 914"/>
                <a:gd name="T38" fmla="*/ 2147483647 w 624"/>
                <a:gd name="T39" fmla="*/ 2147483647 h 914"/>
                <a:gd name="T40" fmla="*/ 2147483647 w 624"/>
                <a:gd name="T41" fmla="*/ 2147483647 h 914"/>
                <a:gd name="T42" fmla="*/ 2147483647 w 624"/>
                <a:gd name="T43" fmla="*/ 2147483647 h 914"/>
                <a:gd name="T44" fmla="*/ 2147483647 w 624"/>
                <a:gd name="T45" fmla="*/ 2147483647 h 914"/>
                <a:gd name="T46" fmla="*/ 2147483647 w 624"/>
                <a:gd name="T47" fmla="*/ 2147483647 h 914"/>
                <a:gd name="T48" fmla="*/ 2147483647 w 624"/>
                <a:gd name="T49" fmla="*/ 2147483647 h 914"/>
                <a:gd name="T50" fmla="*/ 2147483647 w 624"/>
                <a:gd name="T51" fmla="*/ 2147483647 h 914"/>
                <a:gd name="T52" fmla="*/ 2147483647 w 624"/>
                <a:gd name="T53" fmla="*/ 2147483647 h 914"/>
                <a:gd name="T54" fmla="*/ 2147483647 w 624"/>
                <a:gd name="T55" fmla="*/ 2147483647 h 914"/>
                <a:gd name="T56" fmla="*/ 2147483647 w 624"/>
                <a:gd name="T57" fmla="*/ 2147483647 h 914"/>
                <a:gd name="T58" fmla="*/ 2147483647 w 624"/>
                <a:gd name="T59" fmla="*/ 2147483647 h 914"/>
                <a:gd name="T60" fmla="*/ 2147483647 w 624"/>
                <a:gd name="T61" fmla="*/ 2147483647 h 914"/>
                <a:gd name="T62" fmla="*/ 2147483647 w 624"/>
                <a:gd name="T63" fmla="*/ 2147483647 h 914"/>
                <a:gd name="T64" fmla="*/ 2147483647 w 624"/>
                <a:gd name="T65" fmla="*/ 2147483647 h 914"/>
                <a:gd name="T66" fmla="*/ 2147483647 w 624"/>
                <a:gd name="T67" fmla="*/ 2147483647 h 914"/>
                <a:gd name="T68" fmla="*/ 2147483647 w 624"/>
                <a:gd name="T69" fmla="*/ 2147483647 h 914"/>
                <a:gd name="T70" fmla="*/ 2147483647 w 624"/>
                <a:gd name="T71" fmla="*/ 2147483647 h 914"/>
                <a:gd name="T72" fmla="*/ 2147483647 w 624"/>
                <a:gd name="T73" fmla="*/ 2147483647 h 914"/>
                <a:gd name="T74" fmla="*/ 2147483647 w 624"/>
                <a:gd name="T75" fmla="*/ 2147483647 h 914"/>
                <a:gd name="T76" fmla="*/ 2147483647 w 624"/>
                <a:gd name="T77" fmla="*/ 2147483647 h 914"/>
                <a:gd name="T78" fmla="*/ 2147483647 w 624"/>
                <a:gd name="T79" fmla="*/ 2147483647 h 914"/>
                <a:gd name="T80" fmla="*/ 2147483647 w 624"/>
                <a:gd name="T81" fmla="*/ 2147483647 h 914"/>
                <a:gd name="T82" fmla="*/ 2147483647 w 624"/>
                <a:gd name="T83" fmla="*/ 2147483647 h 914"/>
                <a:gd name="T84" fmla="*/ 2147483647 w 624"/>
                <a:gd name="T85" fmla="*/ 2147483647 h 914"/>
                <a:gd name="T86" fmla="*/ 2147483647 w 624"/>
                <a:gd name="T87" fmla="*/ 2147483647 h 914"/>
                <a:gd name="T88" fmla="*/ 2147483647 w 624"/>
                <a:gd name="T89" fmla="*/ 2147483647 h 914"/>
                <a:gd name="T90" fmla="*/ 2147483647 w 624"/>
                <a:gd name="T91" fmla="*/ 2147483647 h 914"/>
                <a:gd name="T92" fmla="*/ 2147483647 w 624"/>
                <a:gd name="T93" fmla="*/ 2147483647 h 914"/>
                <a:gd name="T94" fmla="*/ 2147483647 w 624"/>
                <a:gd name="T95" fmla="*/ 2147483647 h 914"/>
                <a:gd name="T96" fmla="*/ 2147483647 w 624"/>
                <a:gd name="T97" fmla="*/ 2147483647 h 914"/>
                <a:gd name="T98" fmla="*/ 2147483647 w 624"/>
                <a:gd name="T99" fmla="*/ 2147483647 h 914"/>
                <a:gd name="T100" fmla="*/ 2147483647 w 624"/>
                <a:gd name="T101" fmla="*/ 2147483647 h 914"/>
                <a:gd name="T102" fmla="*/ 2147483647 w 624"/>
                <a:gd name="T103" fmla="*/ 2147483647 h 914"/>
                <a:gd name="T104" fmla="*/ 2147483647 w 624"/>
                <a:gd name="T105" fmla="*/ 2147483647 h 9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914"/>
                <a:gd name="T161" fmla="*/ 624 w 624"/>
                <a:gd name="T162" fmla="*/ 914 h 9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914">
                  <a:moveTo>
                    <a:pt x="0" y="850"/>
                  </a:moveTo>
                  <a:lnTo>
                    <a:pt x="4" y="883"/>
                  </a:lnTo>
                  <a:lnTo>
                    <a:pt x="9" y="892"/>
                  </a:lnTo>
                  <a:lnTo>
                    <a:pt x="13" y="888"/>
                  </a:lnTo>
                  <a:lnTo>
                    <a:pt x="17" y="887"/>
                  </a:lnTo>
                  <a:lnTo>
                    <a:pt x="21" y="891"/>
                  </a:lnTo>
                  <a:lnTo>
                    <a:pt x="26" y="897"/>
                  </a:lnTo>
                  <a:lnTo>
                    <a:pt x="30" y="902"/>
                  </a:lnTo>
                  <a:lnTo>
                    <a:pt x="30" y="903"/>
                  </a:lnTo>
                  <a:lnTo>
                    <a:pt x="38" y="904"/>
                  </a:lnTo>
                  <a:lnTo>
                    <a:pt x="42" y="905"/>
                  </a:lnTo>
                  <a:lnTo>
                    <a:pt x="46" y="904"/>
                  </a:lnTo>
                  <a:lnTo>
                    <a:pt x="50" y="905"/>
                  </a:lnTo>
                  <a:lnTo>
                    <a:pt x="55" y="905"/>
                  </a:lnTo>
                  <a:lnTo>
                    <a:pt x="59" y="906"/>
                  </a:lnTo>
                  <a:lnTo>
                    <a:pt x="63" y="906"/>
                  </a:lnTo>
                  <a:lnTo>
                    <a:pt x="67" y="905"/>
                  </a:lnTo>
                  <a:lnTo>
                    <a:pt x="67" y="903"/>
                  </a:lnTo>
                  <a:lnTo>
                    <a:pt x="76" y="900"/>
                  </a:lnTo>
                  <a:lnTo>
                    <a:pt x="80" y="897"/>
                  </a:lnTo>
                  <a:lnTo>
                    <a:pt x="84" y="893"/>
                  </a:lnTo>
                  <a:lnTo>
                    <a:pt x="88" y="888"/>
                  </a:lnTo>
                  <a:lnTo>
                    <a:pt x="93" y="883"/>
                  </a:lnTo>
                  <a:lnTo>
                    <a:pt x="97" y="871"/>
                  </a:lnTo>
                  <a:lnTo>
                    <a:pt x="101" y="858"/>
                  </a:lnTo>
                  <a:lnTo>
                    <a:pt x="105" y="849"/>
                  </a:lnTo>
                  <a:lnTo>
                    <a:pt x="110" y="840"/>
                  </a:lnTo>
                  <a:lnTo>
                    <a:pt x="110" y="828"/>
                  </a:lnTo>
                  <a:lnTo>
                    <a:pt x="118" y="807"/>
                  </a:lnTo>
                  <a:lnTo>
                    <a:pt x="122" y="792"/>
                  </a:lnTo>
                  <a:lnTo>
                    <a:pt x="127" y="792"/>
                  </a:lnTo>
                  <a:lnTo>
                    <a:pt x="131" y="810"/>
                  </a:lnTo>
                  <a:lnTo>
                    <a:pt x="135" y="840"/>
                  </a:lnTo>
                  <a:lnTo>
                    <a:pt x="139" y="873"/>
                  </a:lnTo>
                  <a:lnTo>
                    <a:pt x="144" y="894"/>
                  </a:lnTo>
                  <a:lnTo>
                    <a:pt x="148" y="890"/>
                  </a:lnTo>
                  <a:lnTo>
                    <a:pt x="152" y="863"/>
                  </a:lnTo>
                  <a:lnTo>
                    <a:pt x="152" y="826"/>
                  </a:lnTo>
                  <a:lnTo>
                    <a:pt x="160" y="751"/>
                  </a:lnTo>
                  <a:lnTo>
                    <a:pt x="165" y="658"/>
                  </a:lnTo>
                  <a:lnTo>
                    <a:pt x="169" y="605"/>
                  </a:lnTo>
                  <a:lnTo>
                    <a:pt x="173" y="510"/>
                  </a:lnTo>
                  <a:lnTo>
                    <a:pt x="177" y="339"/>
                  </a:lnTo>
                  <a:lnTo>
                    <a:pt x="182" y="182"/>
                  </a:lnTo>
                  <a:lnTo>
                    <a:pt x="186" y="10"/>
                  </a:lnTo>
                  <a:lnTo>
                    <a:pt x="190" y="211"/>
                  </a:lnTo>
                  <a:lnTo>
                    <a:pt x="190" y="0"/>
                  </a:lnTo>
                  <a:lnTo>
                    <a:pt x="198" y="507"/>
                  </a:lnTo>
                  <a:lnTo>
                    <a:pt x="202" y="682"/>
                  </a:lnTo>
                  <a:lnTo>
                    <a:pt x="206" y="808"/>
                  </a:lnTo>
                  <a:lnTo>
                    <a:pt x="211" y="835"/>
                  </a:lnTo>
                  <a:lnTo>
                    <a:pt x="215" y="839"/>
                  </a:lnTo>
                  <a:lnTo>
                    <a:pt x="219" y="838"/>
                  </a:lnTo>
                  <a:lnTo>
                    <a:pt x="223" y="827"/>
                  </a:lnTo>
                  <a:lnTo>
                    <a:pt x="228" y="822"/>
                  </a:lnTo>
                  <a:lnTo>
                    <a:pt x="232" y="835"/>
                  </a:lnTo>
                  <a:lnTo>
                    <a:pt x="232" y="854"/>
                  </a:lnTo>
                  <a:lnTo>
                    <a:pt x="240" y="885"/>
                  </a:lnTo>
                  <a:lnTo>
                    <a:pt x="244" y="903"/>
                  </a:lnTo>
                  <a:lnTo>
                    <a:pt x="249" y="906"/>
                  </a:lnTo>
                  <a:lnTo>
                    <a:pt x="253" y="909"/>
                  </a:lnTo>
                  <a:lnTo>
                    <a:pt x="257" y="911"/>
                  </a:lnTo>
                  <a:lnTo>
                    <a:pt x="261" y="911"/>
                  </a:lnTo>
                  <a:lnTo>
                    <a:pt x="266" y="911"/>
                  </a:lnTo>
                  <a:lnTo>
                    <a:pt x="270" y="911"/>
                  </a:lnTo>
                  <a:lnTo>
                    <a:pt x="270" y="912"/>
                  </a:lnTo>
                  <a:lnTo>
                    <a:pt x="278" y="910"/>
                  </a:lnTo>
                  <a:lnTo>
                    <a:pt x="283" y="909"/>
                  </a:lnTo>
                  <a:lnTo>
                    <a:pt x="287" y="909"/>
                  </a:lnTo>
                  <a:lnTo>
                    <a:pt x="291" y="909"/>
                  </a:lnTo>
                  <a:lnTo>
                    <a:pt x="295" y="909"/>
                  </a:lnTo>
                  <a:lnTo>
                    <a:pt x="300" y="909"/>
                  </a:lnTo>
                  <a:lnTo>
                    <a:pt x="304" y="909"/>
                  </a:lnTo>
                  <a:lnTo>
                    <a:pt x="308" y="909"/>
                  </a:lnTo>
                  <a:lnTo>
                    <a:pt x="312" y="909"/>
                  </a:lnTo>
                  <a:lnTo>
                    <a:pt x="312" y="910"/>
                  </a:lnTo>
                  <a:lnTo>
                    <a:pt x="321" y="912"/>
                  </a:lnTo>
                  <a:lnTo>
                    <a:pt x="325" y="912"/>
                  </a:lnTo>
                  <a:lnTo>
                    <a:pt x="329" y="912"/>
                  </a:lnTo>
                  <a:lnTo>
                    <a:pt x="333" y="910"/>
                  </a:lnTo>
                  <a:lnTo>
                    <a:pt x="338" y="909"/>
                  </a:lnTo>
                  <a:lnTo>
                    <a:pt x="342" y="909"/>
                  </a:lnTo>
                  <a:lnTo>
                    <a:pt x="346" y="909"/>
                  </a:lnTo>
                  <a:lnTo>
                    <a:pt x="350" y="909"/>
                  </a:lnTo>
                  <a:lnTo>
                    <a:pt x="354" y="911"/>
                  </a:lnTo>
                  <a:lnTo>
                    <a:pt x="354" y="912"/>
                  </a:lnTo>
                  <a:lnTo>
                    <a:pt x="362" y="912"/>
                  </a:lnTo>
                  <a:lnTo>
                    <a:pt x="367" y="911"/>
                  </a:lnTo>
                  <a:lnTo>
                    <a:pt x="371" y="910"/>
                  </a:lnTo>
                  <a:lnTo>
                    <a:pt x="375" y="910"/>
                  </a:lnTo>
                  <a:lnTo>
                    <a:pt x="379" y="910"/>
                  </a:lnTo>
                  <a:lnTo>
                    <a:pt x="384" y="909"/>
                  </a:lnTo>
                  <a:lnTo>
                    <a:pt x="388" y="910"/>
                  </a:lnTo>
                  <a:lnTo>
                    <a:pt x="392" y="910"/>
                  </a:lnTo>
                  <a:lnTo>
                    <a:pt x="401" y="911"/>
                  </a:lnTo>
                  <a:lnTo>
                    <a:pt x="405" y="912"/>
                  </a:lnTo>
                  <a:lnTo>
                    <a:pt x="409" y="912"/>
                  </a:lnTo>
                  <a:lnTo>
                    <a:pt x="413" y="911"/>
                  </a:lnTo>
                  <a:lnTo>
                    <a:pt x="417" y="911"/>
                  </a:lnTo>
                  <a:lnTo>
                    <a:pt x="422" y="912"/>
                  </a:lnTo>
                  <a:lnTo>
                    <a:pt x="426" y="912"/>
                  </a:lnTo>
                  <a:lnTo>
                    <a:pt x="430" y="912"/>
                  </a:lnTo>
                  <a:lnTo>
                    <a:pt x="434" y="912"/>
                  </a:lnTo>
                  <a:lnTo>
                    <a:pt x="443" y="912"/>
                  </a:lnTo>
                  <a:lnTo>
                    <a:pt x="447" y="912"/>
                  </a:lnTo>
                  <a:lnTo>
                    <a:pt x="451" y="912"/>
                  </a:lnTo>
                  <a:lnTo>
                    <a:pt x="456" y="912"/>
                  </a:lnTo>
                  <a:lnTo>
                    <a:pt x="460" y="912"/>
                  </a:lnTo>
                  <a:lnTo>
                    <a:pt x="464" y="913"/>
                  </a:lnTo>
                  <a:lnTo>
                    <a:pt x="468" y="913"/>
                  </a:lnTo>
                  <a:lnTo>
                    <a:pt x="473" y="912"/>
                  </a:lnTo>
                  <a:lnTo>
                    <a:pt x="477" y="911"/>
                  </a:lnTo>
                  <a:lnTo>
                    <a:pt x="477" y="909"/>
                  </a:lnTo>
                  <a:lnTo>
                    <a:pt x="485" y="910"/>
                  </a:lnTo>
                  <a:lnTo>
                    <a:pt x="489" y="912"/>
                  </a:lnTo>
                  <a:lnTo>
                    <a:pt x="494" y="912"/>
                  </a:lnTo>
                  <a:lnTo>
                    <a:pt x="498" y="913"/>
                  </a:lnTo>
                  <a:lnTo>
                    <a:pt x="502" y="913"/>
                  </a:lnTo>
                  <a:lnTo>
                    <a:pt x="506" y="913"/>
                  </a:lnTo>
                  <a:lnTo>
                    <a:pt x="511" y="912"/>
                  </a:lnTo>
                  <a:lnTo>
                    <a:pt x="514" y="912"/>
                  </a:lnTo>
                  <a:lnTo>
                    <a:pt x="523" y="912"/>
                  </a:lnTo>
                  <a:lnTo>
                    <a:pt x="527" y="913"/>
                  </a:lnTo>
                  <a:lnTo>
                    <a:pt x="531" y="912"/>
                  </a:lnTo>
                  <a:lnTo>
                    <a:pt x="535" y="912"/>
                  </a:lnTo>
                  <a:lnTo>
                    <a:pt x="540" y="911"/>
                  </a:lnTo>
                  <a:lnTo>
                    <a:pt x="544" y="912"/>
                  </a:lnTo>
                  <a:lnTo>
                    <a:pt x="548" y="912"/>
                  </a:lnTo>
                  <a:lnTo>
                    <a:pt x="552" y="912"/>
                  </a:lnTo>
                  <a:lnTo>
                    <a:pt x="557" y="912"/>
                  </a:lnTo>
                  <a:lnTo>
                    <a:pt x="557" y="913"/>
                  </a:lnTo>
                  <a:lnTo>
                    <a:pt x="565" y="914"/>
                  </a:lnTo>
                  <a:lnTo>
                    <a:pt x="569" y="914"/>
                  </a:lnTo>
                  <a:lnTo>
                    <a:pt x="573" y="912"/>
                  </a:lnTo>
                  <a:lnTo>
                    <a:pt x="578" y="912"/>
                  </a:lnTo>
                  <a:lnTo>
                    <a:pt x="582" y="912"/>
                  </a:lnTo>
                  <a:lnTo>
                    <a:pt x="586" y="913"/>
                  </a:lnTo>
                  <a:lnTo>
                    <a:pt x="590" y="912"/>
                  </a:lnTo>
                  <a:lnTo>
                    <a:pt x="595" y="912"/>
                  </a:lnTo>
                  <a:lnTo>
                    <a:pt x="595" y="911"/>
                  </a:lnTo>
                  <a:lnTo>
                    <a:pt x="603" y="911"/>
                  </a:lnTo>
                  <a:lnTo>
                    <a:pt x="607" y="912"/>
                  </a:lnTo>
                  <a:lnTo>
                    <a:pt x="612" y="912"/>
                  </a:lnTo>
                  <a:lnTo>
                    <a:pt x="616" y="913"/>
                  </a:lnTo>
                  <a:lnTo>
                    <a:pt x="620" y="912"/>
                  </a:lnTo>
                  <a:lnTo>
                    <a:pt x="624" y="911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37" name="Connecteur droit 436"/>
            <p:cNvCxnSpPr/>
            <p:nvPr/>
          </p:nvCxnSpPr>
          <p:spPr>
            <a:xfrm>
              <a:off x="4132125" y="793281"/>
              <a:ext cx="0" cy="3772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eur droit 437"/>
            <p:cNvCxnSpPr/>
            <p:nvPr/>
          </p:nvCxnSpPr>
          <p:spPr>
            <a:xfrm rot="16200000">
              <a:off x="6552875" y="2147835"/>
              <a:ext cx="0" cy="48383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63" name="Rectangle 116"/>
            <p:cNvSpPr>
              <a:spLocks noChangeArrowheads="1"/>
            </p:cNvSpPr>
            <p:nvPr/>
          </p:nvSpPr>
          <p:spPr bwMode="auto">
            <a:xfrm>
              <a:off x="3755916" y="4320131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0.5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4" name="Rectangle 118"/>
            <p:cNvSpPr>
              <a:spLocks noChangeArrowheads="1"/>
            </p:cNvSpPr>
            <p:nvPr/>
          </p:nvSpPr>
          <p:spPr bwMode="auto">
            <a:xfrm>
              <a:off x="3755916" y="4079546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5" name="Rectangle 120"/>
            <p:cNvSpPr>
              <a:spLocks noChangeArrowheads="1"/>
            </p:cNvSpPr>
            <p:nvPr/>
          </p:nvSpPr>
          <p:spPr bwMode="auto">
            <a:xfrm>
              <a:off x="3755916" y="3849120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6" name="Rectangle 122"/>
            <p:cNvSpPr>
              <a:spLocks noChangeArrowheads="1"/>
            </p:cNvSpPr>
            <p:nvPr/>
          </p:nvSpPr>
          <p:spPr bwMode="auto">
            <a:xfrm>
              <a:off x="3755916" y="3618694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7" name="Rectangle 124"/>
            <p:cNvSpPr>
              <a:spLocks noChangeArrowheads="1"/>
            </p:cNvSpPr>
            <p:nvPr/>
          </p:nvSpPr>
          <p:spPr bwMode="auto">
            <a:xfrm>
              <a:off x="3755916" y="3380371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8" name="Rectangle 126"/>
            <p:cNvSpPr>
              <a:spLocks noChangeArrowheads="1"/>
            </p:cNvSpPr>
            <p:nvPr/>
          </p:nvSpPr>
          <p:spPr bwMode="auto">
            <a:xfrm>
              <a:off x="3755916" y="3100237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69" name="Rectangle 128"/>
            <p:cNvSpPr>
              <a:spLocks noChangeArrowheads="1"/>
            </p:cNvSpPr>
            <p:nvPr/>
          </p:nvSpPr>
          <p:spPr bwMode="auto">
            <a:xfrm>
              <a:off x="3755916" y="2869811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0" name="Rectangle 130"/>
            <p:cNvSpPr>
              <a:spLocks noChangeArrowheads="1"/>
            </p:cNvSpPr>
            <p:nvPr/>
          </p:nvSpPr>
          <p:spPr bwMode="auto">
            <a:xfrm>
              <a:off x="3755916" y="2631488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1" name="Rectangle 132"/>
            <p:cNvSpPr>
              <a:spLocks noChangeArrowheads="1"/>
            </p:cNvSpPr>
            <p:nvPr/>
          </p:nvSpPr>
          <p:spPr bwMode="auto">
            <a:xfrm>
              <a:off x="3755916" y="2408960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2" name="Rectangle 134"/>
            <p:cNvSpPr>
              <a:spLocks noChangeArrowheads="1"/>
            </p:cNvSpPr>
            <p:nvPr/>
          </p:nvSpPr>
          <p:spPr bwMode="auto">
            <a:xfrm>
              <a:off x="3755916" y="2170637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3" name="Rectangle 136"/>
            <p:cNvSpPr>
              <a:spLocks noChangeArrowheads="1"/>
            </p:cNvSpPr>
            <p:nvPr/>
          </p:nvSpPr>
          <p:spPr bwMode="auto">
            <a:xfrm>
              <a:off x="3755916" y="1940211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4" name="Rectangle 138"/>
            <p:cNvSpPr>
              <a:spLocks noChangeArrowheads="1"/>
            </p:cNvSpPr>
            <p:nvPr/>
          </p:nvSpPr>
          <p:spPr bwMode="auto">
            <a:xfrm>
              <a:off x="3755916" y="1660077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5" name="Rectangle 140"/>
            <p:cNvSpPr>
              <a:spLocks noChangeArrowheads="1"/>
            </p:cNvSpPr>
            <p:nvPr/>
          </p:nvSpPr>
          <p:spPr bwMode="auto">
            <a:xfrm>
              <a:off x="3755916" y="1429651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6" name="Rectangle 142"/>
            <p:cNvSpPr>
              <a:spLocks noChangeArrowheads="1"/>
            </p:cNvSpPr>
            <p:nvPr/>
          </p:nvSpPr>
          <p:spPr bwMode="auto">
            <a:xfrm>
              <a:off x="3755916" y="1199226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277" name="Rectangle 144"/>
            <p:cNvSpPr>
              <a:spLocks noChangeArrowheads="1"/>
            </p:cNvSpPr>
            <p:nvPr/>
          </p:nvSpPr>
          <p:spPr bwMode="auto">
            <a:xfrm>
              <a:off x="3755916" y="943400"/>
              <a:ext cx="360000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457" name="Connecteur droit 456"/>
          <p:cNvCxnSpPr/>
          <p:nvPr/>
        </p:nvCxnSpPr>
        <p:spPr>
          <a:xfrm>
            <a:off x="3362325" y="1628775"/>
            <a:ext cx="0" cy="4643438"/>
          </a:xfrm>
          <a:prstGeom prst="line">
            <a:avLst/>
          </a:prstGeom>
          <a:ln w="38100">
            <a:solidFill>
              <a:srgbClr val="57CDFF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Rectangle 458"/>
          <p:cNvSpPr/>
          <p:nvPr/>
        </p:nvSpPr>
        <p:spPr>
          <a:xfrm>
            <a:off x="6219825" y="801688"/>
            <a:ext cx="647700" cy="3770312"/>
          </a:xfrm>
          <a:prstGeom prst="rect">
            <a:avLst/>
          </a:prstGeom>
          <a:solidFill>
            <a:srgbClr val="C7EEFF">
              <a:alpha val="50196"/>
            </a:srgbClr>
          </a:solidFill>
          <a:ln w="19050">
            <a:solidFill>
              <a:srgbClr val="57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137" name="Text Box 306"/>
          <p:cNvSpPr txBox="1">
            <a:spLocks noChangeArrowheads="1"/>
          </p:cNvSpPr>
          <p:nvPr/>
        </p:nvSpPr>
        <p:spPr bwMode="auto">
          <a:xfrm>
            <a:off x="395288" y="1700213"/>
            <a:ext cx="2376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Average mass spectrum of a tumor treated with sunitinib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e 160"/>
          <p:cNvGrpSpPr>
            <a:grpSpLocks/>
          </p:cNvGrpSpPr>
          <p:nvPr/>
        </p:nvGrpSpPr>
        <p:grpSpPr bwMode="auto">
          <a:xfrm>
            <a:off x="85725" y="1989138"/>
            <a:ext cx="5278438" cy="3968750"/>
            <a:chOff x="86202" y="1989072"/>
            <a:chExt cx="5277886" cy="3968704"/>
          </a:xfrm>
        </p:grpSpPr>
        <p:sp>
          <p:nvSpPr>
            <p:cNvPr id="311" name="Rectangle 310"/>
            <p:cNvSpPr/>
            <p:nvPr/>
          </p:nvSpPr>
          <p:spPr>
            <a:xfrm>
              <a:off x="463987" y="2143057"/>
              <a:ext cx="4900101" cy="361469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198" name="Line 12"/>
            <p:cNvSpPr>
              <a:spLocks noChangeShapeType="1"/>
            </p:cNvSpPr>
            <p:nvPr/>
          </p:nvSpPr>
          <p:spPr bwMode="auto">
            <a:xfrm>
              <a:off x="46444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199" name="Line 13"/>
            <p:cNvSpPr>
              <a:spLocks noChangeShapeType="1"/>
            </p:cNvSpPr>
            <p:nvPr/>
          </p:nvSpPr>
          <p:spPr bwMode="auto">
            <a:xfrm>
              <a:off x="5613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0" name="Line 14"/>
            <p:cNvSpPr>
              <a:spLocks noChangeShapeType="1"/>
            </p:cNvSpPr>
            <p:nvPr/>
          </p:nvSpPr>
          <p:spPr bwMode="auto">
            <a:xfrm>
              <a:off x="6573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1" name="Line 15"/>
            <p:cNvSpPr>
              <a:spLocks noChangeShapeType="1"/>
            </p:cNvSpPr>
            <p:nvPr/>
          </p:nvSpPr>
          <p:spPr bwMode="auto">
            <a:xfrm>
              <a:off x="75425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2" name="Line 16"/>
            <p:cNvSpPr>
              <a:spLocks noChangeShapeType="1"/>
            </p:cNvSpPr>
            <p:nvPr/>
          </p:nvSpPr>
          <p:spPr bwMode="auto">
            <a:xfrm>
              <a:off x="8502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3" name="Line 17"/>
            <p:cNvSpPr>
              <a:spLocks noChangeShapeType="1"/>
            </p:cNvSpPr>
            <p:nvPr/>
          </p:nvSpPr>
          <p:spPr bwMode="auto">
            <a:xfrm>
              <a:off x="94717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4" name="Line 18"/>
            <p:cNvSpPr>
              <a:spLocks noChangeShapeType="1"/>
            </p:cNvSpPr>
            <p:nvPr/>
          </p:nvSpPr>
          <p:spPr bwMode="auto">
            <a:xfrm>
              <a:off x="104318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5" name="Line 19"/>
            <p:cNvSpPr>
              <a:spLocks noChangeShapeType="1"/>
            </p:cNvSpPr>
            <p:nvPr/>
          </p:nvSpPr>
          <p:spPr bwMode="auto">
            <a:xfrm>
              <a:off x="113919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6" name="Line 20"/>
            <p:cNvSpPr>
              <a:spLocks noChangeShapeType="1"/>
            </p:cNvSpPr>
            <p:nvPr/>
          </p:nvSpPr>
          <p:spPr bwMode="auto">
            <a:xfrm>
              <a:off x="123520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7" name="Line 21"/>
            <p:cNvSpPr>
              <a:spLocks noChangeShapeType="1"/>
            </p:cNvSpPr>
            <p:nvPr/>
          </p:nvSpPr>
          <p:spPr bwMode="auto">
            <a:xfrm>
              <a:off x="133122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8" name="Line 22"/>
            <p:cNvSpPr>
              <a:spLocks noChangeShapeType="1"/>
            </p:cNvSpPr>
            <p:nvPr/>
          </p:nvSpPr>
          <p:spPr bwMode="auto">
            <a:xfrm>
              <a:off x="14281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09" name="Line 23"/>
            <p:cNvSpPr>
              <a:spLocks noChangeShapeType="1"/>
            </p:cNvSpPr>
            <p:nvPr/>
          </p:nvSpPr>
          <p:spPr bwMode="auto">
            <a:xfrm>
              <a:off x="15241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0" name="Line 24"/>
            <p:cNvSpPr>
              <a:spLocks noChangeShapeType="1"/>
            </p:cNvSpPr>
            <p:nvPr/>
          </p:nvSpPr>
          <p:spPr bwMode="auto">
            <a:xfrm>
              <a:off x="16210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1" name="Line 25"/>
            <p:cNvSpPr>
              <a:spLocks noChangeShapeType="1"/>
            </p:cNvSpPr>
            <p:nvPr/>
          </p:nvSpPr>
          <p:spPr bwMode="auto">
            <a:xfrm>
              <a:off x="17170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2" name="Line 26"/>
            <p:cNvSpPr>
              <a:spLocks noChangeShapeType="1"/>
            </p:cNvSpPr>
            <p:nvPr/>
          </p:nvSpPr>
          <p:spPr bwMode="auto">
            <a:xfrm>
              <a:off x="181394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3" name="Line 27"/>
            <p:cNvSpPr>
              <a:spLocks noChangeShapeType="1"/>
            </p:cNvSpPr>
            <p:nvPr/>
          </p:nvSpPr>
          <p:spPr bwMode="auto">
            <a:xfrm>
              <a:off x="190995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4" name="Line 28"/>
            <p:cNvSpPr>
              <a:spLocks noChangeShapeType="1"/>
            </p:cNvSpPr>
            <p:nvPr/>
          </p:nvSpPr>
          <p:spPr bwMode="auto">
            <a:xfrm>
              <a:off x="20059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5" name="Line 29"/>
            <p:cNvSpPr>
              <a:spLocks noChangeShapeType="1"/>
            </p:cNvSpPr>
            <p:nvPr/>
          </p:nvSpPr>
          <p:spPr bwMode="auto">
            <a:xfrm>
              <a:off x="21019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6" name="Line 30"/>
            <p:cNvSpPr>
              <a:spLocks noChangeShapeType="1"/>
            </p:cNvSpPr>
            <p:nvPr/>
          </p:nvSpPr>
          <p:spPr bwMode="auto">
            <a:xfrm>
              <a:off x="21979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7" name="Line 31"/>
            <p:cNvSpPr>
              <a:spLocks noChangeShapeType="1"/>
            </p:cNvSpPr>
            <p:nvPr/>
          </p:nvSpPr>
          <p:spPr bwMode="auto">
            <a:xfrm>
              <a:off x="22948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8" name="Line 32"/>
            <p:cNvSpPr>
              <a:spLocks noChangeShapeType="1"/>
            </p:cNvSpPr>
            <p:nvPr/>
          </p:nvSpPr>
          <p:spPr bwMode="auto">
            <a:xfrm>
              <a:off x="23909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19" name="Line 33"/>
            <p:cNvSpPr>
              <a:spLocks noChangeShapeType="1"/>
            </p:cNvSpPr>
            <p:nvPr/>
          </p:nvSpPr>
          <p:spPr bwMode="auto">
            <a:xfrm>
              <a:off x="248780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0" name="Line 34"/>
            <p:cNvSpPr>
              <a:spLocks noChangeShapeType="1"/>
            </p:cNvSpPr>
            <p:nvPr/>
          </p:nvSpPr>
          <p:spPr bwMode="auto">
            <a:xfrm>
              <a:off x="25838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1" name="Line 35"/>
            <p:cNvSpPr>
              <a:spLocks noChangeShapeType="1"/>
            </p:cNvSpPr>
            <p:nvPr/>
          </p:nvSpPr>
          <p:spPr bwMode="auto">
            <a:xfrm>
              <a:off x="268072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2" name="Line 36"/>
            <p:cNvSpPr>
              <a:spLocks noChangeShapeType="1"/>
            </p:cNvSpPr>
            <p:nvPr/>
          </p:nvSpPr>
          <p:spPr bwMode="auto">
            <a:xfrm>
              <a:off x="27767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3" name="Line 37"/>
            <p:cNvSpPr>
              <a:spLocks noChangeShapeType="1"/>
            </p:cNvSpPr>
            <p:nvPr/>
          </p:nvSpPr>
          <p:spPr bwMode="auto">
            <a:xfrm>
              <a:off x="28727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4" name="Line 38"/>
            <p:cNvSpPr>
              <a:spLocks noChangeShapeType="1"/>
            </p:cNvSpPr>
            <p:nvPr/>
          </p:nvSpPr>
          <p:spPr bwMode="auto">
            <a:xfrm>
              <a:off x="29687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5" name="Line 39"/>
            <p:cNvSpPr>
              <a:spLocks noChangeShapeType="1"/>
            </p:cNvSpPr>
            <p:nvPr/>
          </p:nvSpPr>
          <p:spPr bwMode="auto">
            <a:xfrm>
              <a:off x="306477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6" name="Line 40"/>
            <p:cNvSpPr>
              <a:spLocks noChangeShapeType="1"/>
            </p:cNvSpPr>
            <p:nvPr/>
          </p:nvSpPr>
          <p:spPr bwMode="auto">
            <a:xfrm>
              <a:off x="31616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7" name="Line 41"/>
            <p:cNvSpPr>
              <a:spLocks noChangeShapeType="1"/>
            </p:cNvSpPr>
            <p:nvPr/>
          </p:nvSpPr>
          <p:spPr bwMode="auto">
            <a:xfrm>
              <a:off x="32576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8" name="Line 42"/>
            <p:cNvSpPr>
              <a:spLocks noChangeShapeType="1"/>
            </p:cNvSpPr>
            <p:nvPr/>
          </p:nvSpPr>
          <p:spPr bwMode="auto">
            <a:xfrm>
              <a:off x="33545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29" name="Line 43"/>
            <p:cNvSpPr>
              <a:spLocks noChangeShapeType="1"/>
            </p:cNvSpPr>
            <p:nvPr/>
          </p:nvSpPr>
          <p:spPr bwMode="auto">
            <a:xfrm>
              <a:off x="34505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0" name="Line 44"/>
            <p:cNvSpPr>
              <a:spLocks noChangeShapeType="1"/>
            </p:cNvSpPr>
            <p:nvPr/>
          </p:nvSpPr>
          <p:spPr bwMode="auto">
            <a:xfrm>
              <a:off x="35466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1" name="Line 45"/>
            <p:cNvSpPr>
              <a:spLocks noChangeShapeType="1"/>
            </p:cNvSpPr>
            <p:nvPr/>
          </p:nvSpPr>
          <p:spPr bwMode="auto">
            <a:xfrm>
              <a:off x="364350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2" name="Line 46"/>
            <p:cNvSpPr>
              <a:spLocks noChangeShapeType="1"/>
            </p:cNvSpPr>
            <p:nvPr/>
          </p:nvSpPr>
          <p:spPr bwMode="auto">
            <a:xfrm>
              <a:off x="37395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3" name="Line 47"/>
            <p:cNvSpPr>
              <a:spLocks noChangeShapeType="1"/>
            </p:cNvSpPr>
            <p:nvPr/>
          </p:nvSpPr>
          <p:spPr bwMode="auto">
            <a:xfrm>
              <a:off x="38355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4" name="Line 48"/>
            <p:cNvSpPr>
              <a:spLocks noChangeShapeType="1"/>
            </p:cNvSpPr>
            <p:nvPr/>
          </p:nvSpPr>
          <p:spPr bwMode="auto">
            <a:xfrm>
              <a:off x="393154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5" name="Line 49"/>
            <p:cNvSpPr>
              <a:spLocks noChangeShapeType="1"/>
            </p:cNvSpPr>
            <p:nvPr/>
          </p:nvSpPr>
          <p:spPr bwMode="auto">
            <a:xfrm>
              <a:off x="40284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6" name="Line 50"/>
            <p:cNvSpPr>
              <a:spLocks noChangeShapeType="1"/>
            </p:cNvSpPr>
            <p:nvPr/>
          </p:nvSpPr>
          <p:spPr bwMode="auto">
            <a:xfrm>
              <a:off x="41244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7" name="Line 51"/>
            <p:cNvSpPr>
              <a:spLocks noChangeShapeType="1"/>
            </p:cNvSpPr>
            <p:nvPr/>
          </p:nvSpPr>
          <p:spPr bwMode="auto">
            <a:xfrm>
              <a:off x="42213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8" name="Line 52"/>
            <p:cNvSpPr>
              <a:spLocks noChangeShapeType="1"/>
            </p:cNvSpPr>
            <p:nvPr/>
          </p:nvSpPr>
          <p:spPr bwMode="auto">
            <a:xfrm>
              <a:off x="431737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39" name="Line 53"/>
            <p:cNvSpPr>
              <a:spLocks noChangeShapeType="1"/>
            </p:cNvSpPr>
            <p:nvPr/>
          </p:nvSpPr>
          <p:spPr bwMode="auto">
            <a:xfrm>
              <a:off x="441338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0" name="Line 54"/>
            <p:cNvSpPr>
              <a:spLocks noChangeShapeType="1"/>
            </p:cNvSpPr>
            <p:nvPr/>
          </p:nvSpPr>
          <p:spPr bwMode="auto">
            <a:xfrm>
              <a:off x="450939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1" name="Line 55"/>
            <p:cNvSpPr>
              <a:spLocks noChangeShapeType="1"/>
            </p:cNvSpPr>
            <p:nvPr/>
          </p:nvSpPr>
          <p:spPr bwMode="auto">
            <a:xfrm>
              <a:off x="46062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2" name="Line 56"/>
            <p:cNvSpPr>
              <a:spLocks noChangeShapeType="1"/>
            </p:cNvSpPr>
            <p:nvPr/>
          </p:nvSpPr>
          <p:spPr bwMode="auto">
            <a:xfrm>
              <a:off x="47023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3" name="Line 57"/>
            <p:cNvSpPr>
              <a:spLocks noChangeShapeType="1"/>
            </p:cNvSpPr>
            <p:nvPr/>
          </p:nvSpPr>
          <p:spPr bwMode="auto">
            <a:xfrm>
              <a:off x="479831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4" name="Line 58"/>
            <p:cNvSpPr>
              <a:spLocks noChangeShapeType="1"/>
            </p:cNvSpPr>
            <p:nvPr/>
          </p:nvSpPr>
          <p:spPr bwMode="auto">
            <a:xfrm>
              <a:off x="48952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5" name="Line 59"/>
            <p:cNvSpPr>
              <a:spLocks noChangeShapeType="1"/>
            </p:cNvSpPr>
            <p:nvPr/>
          </p:nvSpPr>
          <p:spPr bwMode="auto">
            <a:xfrm>
              <a:off x="49912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6" name="Line 60"/>
            <p:cNvSpPr>
              <a:spLocks noChangeShapeType="1"/>
            </p:cNvSpPr>
            <p:nvPr/>
          </p:nvSpPr>
          <p:spPr bwMode="auto">
            <a:xfrm>
              <a:off x="50881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7" name="Line 61"/>
            <p:cNvSpPr>
              <a:spLocks noChangeShapeType="1"/>
            </p:cNvSpPr>
            <p:nvPr/>
          </p:nvSpPr>
          <p:spPr bwMode="auto">
            <a:xfrm>
              <a:off x="51841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8" name="Line 62"/>
            <p:cNvSpPr>
              <a:spLocks noChangeShapeType="1"/>
            </p:cNvSpPr>
            <p:nvPr/>
          </p:nvSpPr>
          <p:spPr bwMode="auto">
            <a:xfrm>
              <a:off x="52801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49" name="Rectangle 63"/>
            <p:cNvSpPr>
              <a:spLocks noChangeArrowheads="1"/>
            </p:cNvSpPr>
            <p:nvPr/>
          </p:nvSpPr>
          <p:spPr bwMode="auto">
            <a:xfrm>
              <a:off x="5216150" y="5791094"/>
              <a:ext cx="115802" cy="8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m/z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50" name="Line 64"/>
            <p:cNvSpPr>
              <a:spLocks noChangeShapeType="1"/>
            </p:cNvSpPr>
            <p:nvPr/>
          </p:nvSpPr>
          <p:spPr bwMode="auto">
            <a:xfrm>
              <a:off x="464445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1" name="Rectangle 65"/>
            <p:cNvSpPr>
              <a:spLocks noChangeArrowheads="1"/>
            </p:cNvSpPr>
            <p:nvPr/>
          </p:nvSpPr>
          <p:spPr bwMode="auto">
            <a:xfrm>
              <a:off x="282094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772.00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52" name="Line 66"/>
            <p:cNvSpPr>
              <a:spLocks noChangeShapeType="1"/>
            </p:cNvSpPr>
            <p:nvPr/>
          </p:nvSpPr>
          <p:spPr bwMode="auto">
            <a:xfrm>
              <a:off x="947172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3" name="Rectangle 67"/>
            <p:cNvSpPr>
              <a:spLocks noChangeArrowheads="1"/>
            </p:cNvSpPr>
            <p:nvPr/>
          </p:nvSpPr>
          <p:spPr bwMode="auto">
            <a:xfrm>
              <a:off x="764821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772.10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54" name="Line 68"/>
            <p:cNvSpPr>
              <a:spLocks noChangeShapeType="1"/>
            </p:cNvSpPr>
            <p:nvPr/>
          </p:nvSpPr>
          <p:spPr bwMode="auto">
            <a:xfrm>
              <a:off x="1428121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5" name="Rectangle 69"/>
            <p:cNvSpPr>
              <a:spLocks noChangeArrowheads="1"/>
            </p:cNvSpPr>
            <p:nvPr/>
          </p:nvSpPr>
          <p:spPr bwMode="auto">
            <a:xfrm>
              <a:off x="1245770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772.20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56" name="Line 70"/>
            <p:cNvSpPr>
              <a:spLocks noChangeShapeType="1"/>
            </p:cNvSpPr>
            <p:nvPr/>
          </p:nvSpPr>
          <p:spPr bwMode="auto">
            <a:xfrm>
              <a:off x="1909959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7" name="Rectangle 71"/>
            <p:cNvSpPr>
              <a:spLocks noChangeArrowheads="1"/>
            </p:cNvSpPr>
            <p:nvPr/>
          </p:nvSpPr>
          <p:spPr bwMode="auto">
            <a:xfrm>
              <a:off x="1727607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772.30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58" name="Line 72"/>
            <p:cNvSpPr>
              <a:spLocks noChangeShapeType="1"/>
            </p:cNvSpPr>
            <p:nvPr/>
          </p:nvSpPr>
          <p:spPr bwMode="auto">
            <a:xfrm>
              <a:off x="2390907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59" name="Rectangle 73"/>
            <p:cNvSpPr>
              <a:spLocks noChangeArrowheads="1"/>
            </p:cNvSpPr>
            <p:nvPr/>
          </p:nvSpPr>
          <p:spPr bwMode="auto">
            <a:xfrm>
              <a:off x="2208557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772.40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60" name="Line 74"/>
            <p:cNvSpPr>
              <a:spLocks noChangeShapeType="1"/>
            </p:cNvSpPr>
            <p:nvPr/>
          </p:nvSpPr>
          <p:spPr bwMode="auto">
            <a:xfrm>
              <a:off x="2872746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61" name="Rectangle 75"/>
            <p:cNvSpPr>
              <a:spLocks noChangeArrowheads="1"/>
            </p:cNvSpPr>
            <p:nvPr/>
          </p:nvSpPr>
          <p:spPr bwMode="auto">
            <a:xfrm>
              <a:off x="2690395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772.50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62" name="Line 76"/>
            <p:cNvSpPr>
              <a:spLocks noChangeShapeType="1"/>
            </p:cNvSpPr>
            <p:nvPr/>
          </p:nvSpPr>
          <p:spPr bwMode="auto">
            <a:xfrm>
              <a:off x="3354583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63" name="Rectangle 77"/>
            <p:cNvSpPr>
              <a:spLocks noChangeArrowheads="1"/>
            </p:cNvSpPr>
            <p:nvPr/>
          </p:nvSpPr>
          <p:spPr bwMode="auto">
            <a:xfrm>
              <a:off x="3172233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772.60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64" name="Line 78"/>
            <p:cNvSpPr>
              <a:spLocks noChangeShapeType="1"/>
            </p:cNvSpPr>
            <p:nvPr/>
          </p:nvSpPr>
          <p:spPr bwMode="auto">
            <a:xfrm>
              <a:off x="3835533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65" name="Rectangle 79"/>
            <p:cNvSpPr>
              <a:spLocks noChangeArrowheads="1"/>
            </p:cNvSpPr>
            <p:nvPr/>
          </p:nvSpPr>
          <p:spPr bwMode="auto">
            <a:xfrm>
              <a:off x="3653182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772.70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66" name="Line 80"/>
            <p:cNvSpPr>
              <a:spLocks noChangeShapeType="1"/>
            </p:cNvSpPr>
            <p:nvPr/>
          </p:nvSpPr>
          <p:spPr bwMode="auto">
            <a:xfrm>
              <a:off x="4317370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67" name="Rectangle 81"/>
            <p:cNvSpPr>
              <a:spLocks noChangeArrowheads="1"/>
            </p:cNvSpPr>
            <p:nvPr/>
          </p:nvSpPr>
          <p:spPr bwMode="auto">
            <a:xfrm>
              <a:off x="4135019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772.80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68" name="Line 82"/>
            <p:cNvSpPr>
              <a:spLocks noChangeShapeType="1"/>
            </p:cNvSpPr>
            <p:nvPr/>
          </p:nvSpPr>
          <p:spPr bwMode="auto">
            <a:xfrm>
              <a:off x="4798319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69" name="Rectangle 83"/>
            <p:cNvSpPr>
              <a:spLocks noChangeArrowheads="1"/>
            </p:cNvSpPr>
            <p:nvPr/>
          </p:nvSpPr>
          <p:spPr bwMode="auto">
            <a:xfrm>
              <a:off x="4615969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772.90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270" name="Line 84"/>
            <p:cNvSpPr>
              <a:spLocks noChangeShapeType="1"/>
            </p:cNvSpPr>
            <p:nvPr/>
          </p:nvSpPr>
          <p:spPr bwMode="auto">
            <a:xfrm>
              <a:off x="5280158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1" name="Line 86"/>
            <p:cNvSpPr>
              <a:spLocks noChangeShapeType="1"/>
            </p:cNvSpPr>
            <p:nvPr/>
          </p:nvSpPr>
          <p:spPr bwMode="auto">
            <a:xfrm>
              <a:off x="446665" y="559907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2" name="Line 87"/>
            <p:cNvSpPr>
              <a:spLocks noChangeShapeType="1"/>
            </p:cNvSpPr>
            <p:nvPr/>
          </p:nvSpPr>
          <p:spPr bwMode="auto">
            <a:xfrm>
              <a:off x="441206" y="545810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3" name="Line 88"/>
            <p:cNvSpPr>
              <a:spLocks noChangeShapeType="1"/>
            </p:cNvSpPr>
            <p:nvPr/>
          </p:nvSpPr>
          <p:spPr bwMode="auto">
            <a:xfrm>
              <a:off x="441206" y="533898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4" name="Line 89"/>
            <p:cNvSpPr>
              <a:spLocks noChangeShapeType="1"/>
            </p:cNvSpPr>
            <p:nvPr/>
          </p:nvSpPr>
          <p:spPr bwMode="auto">
            <a:xfrm>
              <a:off x="441206" y="521985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5" name="Line 90"/>
            <p:cNvSpPr>
              <a:spLocks noChangeShapeType="1"/>
            </p:cNvSpPr>
            <p:nvPr/>
          </p:nvSpPr>
          <p:spPr bwMode="auto">
            <a:xfrm>
              <a:off x="441206" y="510073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6" name="Line 91"/>
            <p:cNvSpPr>
              <a:spLocks noChangeShapeType="1"/>
            </p:cNvSpPr>
            <p:nvPr/>
          </p:nvSpPr>
          <p:spPr bwMode="auto">
            <a:xfrm>
              <a:off x="441206" y="498160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7" name="Line 92"/>
            <p:cNvSpPr>
              <a:spLocks noChangeShapeType="1"/>
            </p:cNvSpPr>
            <p:nvPr/>
          </p:nvSpPr>
          <p:spPr bwMode="auto">
            <a:xfrm>
              <a:off x="441206" y="486247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8" name="Line 93"/>
            <p:cNvSpPr>
              <a:spLocks noChangeShapeType="1"/>
            </p:cNvSpPr>
            <p:nvPr/>
          </p:nvSpPr>
          <p:spPr bwMode="auto">
            <a:xfrm>
              <a:off x="441206" y="474335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79" name="Line 94"/>
            <p:cNvSpPr>
              <a:spLocks noChangeShapeType="1"/>
            </p:cNvSpPr>
            <p:nvPr/>
          </p:nvSpPr>
          <p:spPr bwMode="auto">
            <a:xfrm>
              <a:off x="441206" y="462422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0" name="Line 95"/>
            <p:cNvSpPr>
              <a:spLocks noChangeShapeType="1"/>
            </p:cNvSpPr>
            <p:nvPr/>
          </p:nvSpPr>
          <p:spPr bwMode="auto">
            <a:xfrm>
              <a:off x="441206" y="450510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1" name="Line 96"/>
            <p:cNvSpPr>
              <a:spLocks noChangeShapeType="1"/>
            </p:cNvSpPr>
            <p:nvPr/>
          </p:nvSpPr>
          <p:spPr bwMode="auto">
            <a:xfrm>
              <a:off x="441206" y="438597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2" name="Line 97"/>
            <p:cNvSpPr>
              <a:spLocks noChangeShapeType="1"/>
            </p:cNvSpPr>
            <p:nvPr/>
          </p:nvSpPr>
          <p:spPr bwMode="auto">
            <a:xfrm>
              <a:off x="441206" y="426684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3" name="Line 98"/>
            <p:cNvSpPr>
              <a:spLocks noChangeShapeType="1"/>
            </p:cNvSpPr>
            <p:nvPr/>
          </p:nvSpPr>
          <p:spPr bwMode="auto">
            <a:xfrm>
              <a:off x="441206" y="414772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4" name="Line 99"/>
            <p:cNvSpPr>
              <a:spLocks noChangeShapeType="1"/>
            </p:cNvSpPr>
            <p:nvPr/>
          </p:nvSpPr>
          <p:spPr bwMode="auto">
            <a:xfrm>
              <a:off x="441206" y="402859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5" name="Line 100"/>
            <p:cNvSpPr>
              <a:spLocks noChangeShapeType="1"/>
            </p:cNvSpPr>
            <p:nvPr/>
          </p:nvSpPr>
          <p:spPr bwMode="auto">
            <a:xfrm>
              <a:off x="441206" y="390947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6" name="Line 101"/>
            <p:cNvSpPr>
              <a:spLocks noChangeShapeType="1"/>
            </p:cNvSpPr>
            <p:nvPr/>
          </p:nvSpPr>
          <p:spPr bwMode="auto">
            <a:xfrm>
              <a:off x="441206" y="379034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7" name="Line 102"/>
            <p:cNvSpPr>
              <a:spLocks noChangeShapeType="1"/>
            </p:cNvSpPr>
            <p:nvPr/>
          </p:nvSpPr>
          <p:spPr bwMode="auto">
            <a:xfrm>
              <a:off x="441206" y="367121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8" name="Line 103"/>
            <p:cNvSpPr>
              <a:spLocks noChangeShapeType="1"/>
            </p:cNvSpPr>
            <p:nvPr/>
          </p:nvSpPr>
          <p:spPr bwMode="auto">
            <a:xfrm>
              <a:off x="441206" y="355209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89" name="Line 104"/>
            <p:cNvSpPr>
              <a:spLocks noChangeShapeType="1"/>
            </p:cNvSpPr>
            <p:nvPr/>
          </p:nvSpPr>
          <p:spPr bwMode="auto">
            <a:xfrm>
              <a:off x="441206" y="343296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0" name="Line 105"/>
            <p:cNvSpPr>
              <a:spLocks noChangeShapeType="1"/>
            </p:cNvSpPr>
            <p:nvPr/>
          </p:nvSpPr>
          <p:spPr bwMode="auto">
            <a:xfrm>
              <a:off x="441206" y="331384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1" name="Line 106"/>
            <p:cNvSpPr>
              <a:spLocks noChangeShapeType="1"/>
            </p:cNvSpPr>
            <p:nvPr/>
          </p:nvSpPr>
          <p:spPr bwMode="auto">
            <a:xfrm>
              <a:off x="441206" y="319471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2" name="Line 107"/>
            <p:cNvSpPr>
              <a:spLocks noChangeShapeType="1"/>
            </p:cNvSpPr>
            <p:nvPr/>
          </p:nvSpPr>
          <p:spPr bwMode="auto">
            <a:xfrm>
              <a:off x="441206" y="307647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3" name="Line 108"/>
            <p:cNvSpPr>
              <a:spLocks noChangeShapeType="1"/>
            </p:cNvSpPr>
            <p:nvPr/>
          </p:nvSpPr>
          <p:spPr bwMode="auto">
            <a:xfrm>
              <a:off x="441206" y="2957351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4" name="Line 109"/>
            <p:cNvSpPr>
              <a:spLocks noChangeShapeType="1"/>
            </p:cNvSpPr>
            <p:nvPr/>
          </p:nvSpPr>
          <p:spPr bwMode="auto">
            <a:xfrm>
              <a:off x="441206" y="283822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5" name="Line 110"/>
            <p:cNvSpPr>
              <a:spLocks noChangeShapeType="1"/>
            </p:cNvSpPr>
            <p:nvPr/>
          </p:nvSpPr>
          <p:spPr bwMode="auto">
            <a:xfrm>
              <a:off x="441206" y="2719099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6" name="Line 111"/>
            <p:cNvSpPr>
              <a:spLocks noChangeShapeType="1"/>
            </p:cNvSpPr>
            <p:nvPr/>
          </p:nvSpPr>
          <p:spPr bwMode="auto">
            <a:xfrm>
              <a:off x="441206" y="259997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7" name="Line 112"/>
            <p:cNvSpPr>
              <a:spLocks noChangeShapeType="1"/>
            </p:cNvSpPr>
            <p:nvPr/>
          </p:nvSpPr>
          <p:spPr bwMode="auto">
            <a:xfrm>
              <a:off x="441206" y="248084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8" name="Line 115"/>
            <p:cNvSpPr>
              <a:spLocks noChangeShapeType="1"/>
            </p:cNvSpPr>
            <p:nvPr/>
          </p:nvSpPr>
          <p:spPr bwMode="auto">
            <a:xfrm>
              <a:off x="438664" y="559907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299" name="Rectangle 116"/>
            <p:cNvSpPr>
              <a:spLocks noChangeArrowheads="1"/>
            </p:cNvSpPr>
            <p:nvPr/>
          </p:nvSpPr>
          <p:spPr bwMode="auto">
            <a:xfrm>
              <a:off x="86202" y="5510086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0.5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00" name="Line 117"/>
            <p:cNvSpPr>
              <a:spLocks noChangeShapeType="1"/>
            </p:cNvSpPr>
            <p:nvPr/>
          </p:nvSpPr>
          <p:spPr bwMode="auto">
            <a:xfrm>
              <a:off x="433204" y="533898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01" name="Rectangle 118"/>
            <p:cNvSpPr>
              <a:spLocks noChangeArrowheads="1"/>
            </p:cNvSpPr>
            <p:nvPr/>
          </p:nvSpPr>
          <p:spPr bwMode="auto">
            <a:xfrm>
              <a:off x="86202" y="526955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02" name="Line 119"/>
            <p:cNvSpPr>
              <a:spLocks noChangeShapeType="1"/>
            </p:cNvSpPr>
            <p:nvPr/>
          </p:nvSpPr>
          <p:spPr bwMode="auto">
            <a:xfrm>
              <a:off x="433204" y="510073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03" name="Rectangle 120"/>
            <p:cNvSpPr>
              <a:spLocks noChangeArrowheads="1"/>
            </p:cNvSpPr>
            <p:nvPr/>
          </p:nvSpPr>
          <p:spPr bwMode="auto">
            <a:xfrm>
              <a:off x="86202" y="502902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04" name="Line 121"/>
            <p:cNvSpPr>
              <a:spLocks noChangeShapeType="1"/>
            </p:cNvSpPr>
            <p:nvPr/>
          </p:nvSpPr>
          <p:spPr bwMode="auto">
            <a:xfrm>
              <a:off x="433204" y="4862478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05" name="Rectangle 122"/>
            <p:cNvSpPr>
              <a:spLocks noChangeArrowheads="1"/>
            </p:cNvSpPr>
            <p:nvPr/>
          </p:nvSpPr>
          <p:spPr bwMode="auto">
            <a:xfrm>
              <a:off x="86202" y="4788501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06" name="Line 123"/>
            <p:cNvSpPr>
              <a:spLocks noChangeShapeType="1"/>
            </p:cNvSpPr>
            <p:nvPr/>
          </p:nvSpPr>
          <p:spPr bwMode="auto">
            <a:xfrm>
              <a:off x="433204" y="462422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07" name="Rectangle 124"/>
            <p:cNvSpPr>
              <a:spLocks noChangeArrowheads="1"/>
            </p:cNvSpPr>
            <p:nvPr/>
          </p:nvSpPr>
          <p:spPr bwMode="auto">
            <a:xfrm>
              <a:off x="86202" y="4547973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08" name="Line 125"/>
            <p:cNvSpPr>
              <a:spLocks noChangeShapeType="1"/>
            </p:cNvSpPr>
            <p:nvPr/>
          </p:nvSpPr>
          <p:spPr bwMode="auto">
            <a:xfrm>
              <a:off x="433204" y="438597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09" name="Rectangle 126"/>
            <p:cNvSpPr>
              <a:spLocks noChangeArrowheads="1"/>
            </p:cNvSpPr>
            <p:nvPr/>
          </p:nvSpPr>
          <p:spPr bwMode="auto">
            <a:xfrm>
              <a:off x="86202" y="4307445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10" name="Line 127"/>
            <p:cNvSpPr>
              <a:spLocks noChangeShapeType="1"/>
            </p:cNvSpPr>
            <p:nvPr/>
          </p:nvSpPr>
          <p:spPr bwMode="auto">
            <a:xfrm>
              <a:off x="433204" y="414772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11" name="Rectangle 128"/>
            <p:cNvSpPr>
              <a:spLocks noChangeArrowheads="1"/>
            </p:cNvSpPr>
            <p:nvPr/>
          </p:nvSpPr>
          <p:spPr bwMode="auto">
            <a:xfrm>
              <a:off x="86202" y="406691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12" name="Line 129"/>
            <p:cNvSpPr>
              <a:spLocks noChangeShapeType="1"/>
            </p:cNvSpPr>
            <p:nvPr/>
          </p:nvSpPr>
          <p:spPr bwMode="auto">
            <a:xfrm>
              <a:off x="433204" y="390947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13" name="Rectangle 130"/>
            <p:cNvSpPr>
              <a:spLocks noChangeArrowheads="1"/>
            </p:cNvSpPr>
            <p:nvPr/>
          </p:nvSpPr>
          <p:spPr bwMode="auto">
            <a:xfrm>
              <a:off x="86202" y="382638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14" name="Line 131"/>
            <p:cNvSpPr>
              <a:spLocks noChangeShapeType="1"/>
            </p:cNvSpPr>
            <p:nvPr/>
          </p:nvSpPr>
          <p:spPr bwMode="auto">
            <a:xfrm>
              <a:off x="433204" y="3671218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15" name="Rectangle 132"/>
            <p:cNvSpPr>
              <a:spLocks noChangeArrowheads="1"/>
            </p:cNvSpPr>
            <p:nvPr/>
          </p:nvSpPr>
          <p:spPr bwMode="auto">
            <a:xfrm>
              <a:off x="86202" y="3585861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16" name="Line 133"/>
            <p:cNvSpPr>
              <a:spLocks noChangeShapeType="1"/>
            </p:cNvSpPr>
            <p:nvPr/>
          </p:nvSpPr>
          <p:spPr bwMode="auto">
            <a:xfrm>
              <a:off x="433204" y="343296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17" name="Rectangle 134"/>
            <p:cNvSpPr>
              <a:spLocks noChangeArrowheads="1"/>
            </p:cNvSpPr>
            <p:nvPr/>
          </p:nvSpPr>
          <p:spPr bwMode="auto">
            <a:xfrm>
              <a:off x="86202" y="3345333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18" name="Line 135"/>
            <p:cNvSpPr>
              <a:spLocks noChangeShapeType="1"/>
            </p:cNvSpPr>
            <p:nvPr/>
          </p:nvSpPr>
          <p:spPr bwMode="auto">
            <a:xfrm>
              <a:off x="433204" y="319471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19" name="Rectangle 136"/>
            <p:cNvSpPr>
              <a:spLocks noChangeArrowheads="1"/>
            </p:cNvSpPr>
            <p:nvPr/>
          </p:nvSpPr>
          <p:spPr bwMode="auto">
            <a:xfrm>
              <a:off x="86202" y="3104805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20" name="Line 137"/>
            <p:cNvSpPr>
              <a:spLocks noChangeShapeType="1"/>
            </p:cNvSpPr>
            <p:nvPr/>
          </p:nvSpPr>
          <p:spPr bwMode="auto">
            <a:xfrm>
              <a:off x="433204" y="2957351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21" name="Rectangle 138"/>
            <p:cNvSpPr>
              <a:spLocks noChangeArrowheads="1"/>
            </p:cNvSpPr>
            <p:nvPr/>
          </p:nvSpPr>
          <p:spPr bwMode="auto">
            <a:xfrm>
              <a:off x="86202" y="286427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22" name="Line 139"/>
            <p:cNvSpPr>
              <a:spLocks noChangeShapeType="1"/>
            </p:cNvSpPr>
            <p:nvPr/>
          </p:nvSpPr>
          <p:spPr bwMode="auto">
            <a:xfrm>
              <a:off x="433204" y="2719099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23" name="Rectangle 140"/>
            <p:cNvSpPr>
              <a:spLocks noChangeArrowheads="1"/>
            </p:cNvSpPr>
            <p:nvPr/>
          </p:nvSpPr>
          <p:spPr bwMode="auto">
            <a:xfrm>
              <a:off x="86202" y="262374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24" name="Line 141"/>
            <p:cNvSpPr>
              <a:spLocks noChangeShapeType="1"/>
            </p:cNvSpPr>
            <p:nvPr/>
          </p:nvSpPr>
          <p:spPr bwMode="auto">
            <a:xfrm>
              <a:off x="433204" y="2480847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25" name="Rectangle 142"/>
            <p:cNvSpPr>
              <a:spLocks noChangeArrowheads="1"/>
            </p:cNvSpPr>
            <p:nvPr/>
          </p:nvSpPr>
          <p:spPr bwMode="auto">
            <a:xfrm>
              <a:off x="86202" y="2383220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26" name="Rectangle 144"/>
            <p:cNvSpPr>
              <a:spLocks noChangeArrowheads="1"/>
            </p:cNvSpPr>
            <p:nvPr/>
          </p:nvSpPr>
          <p:spPr bwMode="auto">
            <a:xfrm>
              <a:off x="86202" y="2142692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327" name="Rectangle 145"/>
            <p:cNvSpPr>
              <a:spLocks noChangeArrowheads="1"/>
            </p:cNvSpPr>
            <p:nvPr/>
          </p:nvSpPr>
          <p:spPr bwMode="auto">
            <a:xfrm>
              <a:off x="179512" y="1989072"/>
              <a:ext cx="2160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a.u. 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45" name="Connecteur droit 444"/>
            <p:cNvCxnSpPr/>
            <p:nvPr/>
          </p:nvCxnSpPr>
          <p:spPr>
            <a:xfrm flipH="1">
              <a:off x="457638" y="2130357"/>
              <a:ext cx="0" cy="3628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/>
            <p:cNvCxnSpPr/>
            <p:nvPr/>
          </p:nvCxnSpPr>
          <p:spPr>
            <a:xfrm rot="16200000" flipH="1">
              <a:off x="2914832" y="3308496"/>
              <a:ext cx="0" cy="4898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30" name="Freeform 146"/>
            <p:cNvSpPr>
              <a:spLocks/>
            </p:cNvSpPr>
            <p:nvPr/>
          </p:nvSpPr>
          <p:spPr bwMode="auto">
            <a:xfrm>
              <a:off x="463556" y="2372001"/>
              <a:ext cx="4873498" cy="3362198"/>
            </a:xfrm>
            <a:custGeom>
              <a:avLst/>
              <a:gdLst>
                <a:gd name="T0" fmla="*/ 2147483647 w 5482"/>
                <a:gd name="T1" fmla="*/ 2147483647 h 3782"/>
                <a:gd name="T2" fmla="*/ 2147483647 w 5482"/>
                <a:gd name="T3" fmla="*/ 2147483647 h 3782"/>
                <a:gd name="T4" fmla="*/ 2147483647 w 5482"/>
                <a:gd name="T5" fmla="*/ 2147483647 h 3782"/>
                <a:gd name="T6" fmla="*/ 2147483647 w 5482"/>
                <a:gd name="T7" fmla="*/ 2147483647 h 3782"/>
                <a:gd name="T8" fmla="*/ 2147483647 w 5482"/>
                <a:gd name="T9" fmla="*/ 2147483647 h 3782"/>
                <a:gd name="T10" fmla="*/ 2147483647 w 5482"/>
                <a:gd name="T11" fmla="*/ 2147483647 h 3782"/>
                <a:gd name="T12" fmla="*/ 2147483647 w 5482"/>
                <a:gd name="T13" fmla="*/ 2147483647 h 3782"/>
                <a:gd name="T14" fmla="*/ 2147483647 w 5482"/>
                <a:gd name="T15" fmla="*/ 2147483647 h 3782"/>
                <a:gd name="T16" fmla="*/ 2147483647 w 5482"/>
                <a:gd name="T17" fmla="*/ 2147483647 h 3782"/>
                <a:gd name="T18" fmla="*/ 2147483647 w 5482"/>
                <a:gd name="T19" fmla="*/ 2147483647 h 3782"/>
                <a:gd name="T20" fmla="*/ 2147483647 w 5482"/>
                <a:gd name="T21" fmla="*/ 2147483647 h 3782"/>
                <a:gd name="T22" fmla="*/ 2147483647 w 5482"/>
                <a:gd name="T23" fmla="*/ 2147483647 h 3782"/>
                <a:gd name="T24" fmla="*/ 2147483647 w 5482"/>
                <a:gd name="T25" fmla="*/ 2147483647 h 3782"/>
                <a:gd name="T26" fmla="*/ 2147483647 w 5482"/>
                <a:gd name="T27" fmla="*/ 2147483647 h 3782"/>
                <a:gd name="T28" fmla="*/ 2147483647 w 5482"/>
                <a:gd name="T29" fmla="*/ 2147483647 h 3782"/>
                <a:gd name="T30" fmla="*/ 2147483647 w 5482"/>
                <a:gd name="T31" fmla="*/ 2147483647 h 3782"/>
                <a:gd name="T32" fmla="*/ 2147483647 w 5482"/>
                <a:gd name="T33" fmla="*/ 2147483647 h 3782"/>
                <a:gd name="T34" fmla="*/ 2147483647 w 5482"/>
                <a:gd name="T35" fmla="*/ 2147483647 h 3782"/>
                <a:gd name="T36" fmla="*/ 2147483647 w 5482"/>
                <a:gd name="T37" fmla="*/ 2147483647 h 3782"/>
                <a:gd name="T38" fmla="*/ 2147483647 w 5482"/>
                <a:gd name="T39" fmla="*/ 2147483647 h 3782"/>
                <a:gd name="T40" fmla="*/ 2147483647 w 5482"/>
                <a:gd name="T41" fmla="*/ 2147483647 h 3782"/>
                <a:gd name="T42" fmla="*/ 2147483647 w 5482"/>
                <a:gd name="T43" fmla="*/ 2147483647 h 3782"/>
                <a:gd name="T44" fmla="*/ 2147483647 w 5482"/>
                <a:gd name="T45" fmla="*/ 2147483647 h 3782"/>
                <a:gd name="T46" fmla="*/ 2147483647 w 5482"/>
                <a:gd name="T47" fmla="*/ 2147483647 h 3782"/>
                <a:gd name="T48" fmla="*/ 2147483647 w 5482"/>
                <a:gd name="T49" fmla="*/ 2147483647 h 3782"/>
                <a:gd name="T50" fmla="*/ 2147483647 w 5482"/>
                <a:gd name="T51" fmla="*/ 2147483647 h 3782"/>
                <a:gd name="T52" fmla="*/ 2147483647 w 5482"/>
                <a:gd name="T53" fmla="*/ 2147483647 h 3782"/>
                <a:gd name="T54" fmla="*/ 2147483647 w 5482"/>
                <a:gd name="T55" fmla="*/ 2147483647 h 3782"/>
                <a:gd name="T56" fmla="*/ 2147483647 w 5482"/>
                <a:gd name="T57" fmla="*/ 2147483647 h 3782"/>
                <a:gd name="T58" fmla="*/ 2147483647 w 5482"/>
                <a:gd name="T59" fmla="*/ 2147483647 h 3782"/>
                <a:gd name="T60" fmla="*/ 2147483647 w 5482"/>
                <a:gd name="T61" fmla="*/ 2147483647 h 3782"/>
                <a:gd name="T62" fmla="*/ 2147483647 w 5482"/>
                <a:gd name="T63" fmla="*/ 2147483647 h 3782"/>
                <a:gd name="T64" fmla="*/ 2147483647 w 5482"/>
                <a:gd name="T65" fmla="*/ 2147483647 h 3782"/>
                <a:gd name="T66" fmla="*/ 2147483647 w 5482"/>
                <a:gd name="T67" fmla="*/ 2147483647 h 3782"/>
                <a:gd name="T68" fmla="*/ 2147483647 w 5482"/>
                <a:gd name="T69" fmla="*/ 2147483647 h 3782"/>
                <a:gd name="T70" fmla="*/ 2147483647 w 5482"/>
                <a:gd name="T71" fmla="*/ 2147483647 h 3782"/>
                <a:gd name="T72" fmla="*/ 2147483647 w 5482"/>
                <a:gd name="T73" fmla="*/ 2147483647 h 3782"/>
                <a:gd name="T74" fmla="*/ 2147483647 w 5482"/>
                <a:gd name="T75" fmla="*/ 2147483647 h 3782"/>
                <a:gd name="T76" fmla="*/ 2147483647 w 5482"/>
                <a:gd name="T77" fmla="*/ 2147483647 h 3782"/>
                <a:gd name="T78" fmla="*/ 2147483647 w 5482"/>
                <a:gd name="T79" fmla="*/ 2147483647 h 3782"/>
                <a:gd name="T80" fmla="*/ 2147483647 w 5482"/>
                <a:gd name="T81" fmla="*/ 2147483647 h 3782"/>
                <a:gd name="T82" fmla="*/ 2147483647 w 5482"/>
                <a:gd name="T83" fmla="*/ 2147483647 h 3782"/>
                <a:gd name="T84" fmla="*/ 2147483647 w 5482"/>
                <a:gd name="T85" fmla="*/ 2147483647 h 3782"/>
                <a:gd name="T86" fmla="*/ 2147483647 w 5482"/>
                <a:gd name="T87" fmla="*/ 2147483647 h 3782"/>
                <a:gd name="T88" fmla="*/ 2147483647 w 5482"/>
                <a:gd name="T89" fmla="*/ 2147483647 h 3782"/>
                <a:gd name="T90" fmla="*/ 2147483647 w 5482"/>
                <a:gd name="T91" fmla="*/ 2147483647 h 3782"/>
                <a:gd name="T92" fmla="*/ 2147483647 w 5482"/>
                <a:gd name="T93" fmla="*/ 2147483647 h 3782"/>
                <a:gd name="T94" fmla="*/ 2147483647 w 5482"/>
                <a:gd name="T95" fmla="*/ 2147483647 h 3782"/>
                <a:gd name="T96" fmla="*/ 2147483647 w 5482"/>
                <a:gd name="T97" fmla="*/ 2147483647 h 3782"/>
                <a:gd name="T98" fmla="*/ 2147483647 w 5482"/>
                <a:gd name="T99" fmla="*/ 2147483647 h 3782"/>
                <a:gd name="T100" fmla="*/ 2147483647 w 5482"/>
                <a:gd name="T101" fmla="*/ 2147483647 h 3782"/>
                <a:gd name="T102" fmla="*/ 2147483647 w 5482"/>
                <a:gd name="T103" fmla="*/ 2147483647 h 3782"/>
                <a:gd name="T104" fmla="*/ 2147483647 w 5482"/>
                <a:gd name="T105" fmla="*/ 2147483647 h 3782"/>
                <a:gd name="T106" fmla="*/ 2147483647 w 5482"/>
                <a:gd name="T107" fmla="*/ 2147483647 h 3782"/>
                <a:gd name="T108" fmla="*/ 2147483647 w 5482"/>
                <a:gd name="T109" fmla="*/ 2147483647 h 3782"/>
                <a:gd name="T110" fmla="*/ 2147483647 w 5482"/>
                <a:gd name="T111" fmla="*/ 2147483647 h 3782"/>
                <a:gd name="T112" fmla="*/ 2147483647 w 5482"/>
                <a:gd name="T113" fmla="*/ 2147483647 h 37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82"/>
                <a:gd name="T172" fmla="*/ 0 h 3782"/>
                <a:gd name="T173" fmla="*/ 5482 w 5482"/>
                <a:gd name="T174" fmla="*/ 3782 h 37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82" h="3782">
                  <a:moveTo>
                    <a:pt x="0" y="3777"/>
                  </a:moveTo>
                  <a:lnTo>
                    <a:pt x="22" y="3777"/>
                  </a:lnTo>
                  <a:lnTo>
                    <a:pt x="43" y="3778"/>
                  </a:lnTo>
                  <a:lnTo>
                    <a:pt x="64" y="3779"/>
                  </a:lnTo>
                  <a:lnTo>
                    <a:pt x="85" y="3779"/>
                  </a:lnTo>
                  <a:lnTo>
                    <a:pt x="106" y="3779"/>
                  </a:lnTo>
                  <a:lnTo>
                    <a:pt x="128" y="3779"/>
                  </a:lnTo>
                  <a:lnTo>
                    <a:pt x="149" y="3779"/>
                  </a:lnTo>
                  <a:lnTo>
                    <a:pt x="170" y="3780"/>
                  </a:lnTo>
                  <a:lnTo>
                    <a:pt x="191" y="3781"/>
                  </a:lnTo>
                  <a:lnTo>
                    <a:pt x="212" y="3781"/>
                  </a:lnTo>
                  <a:lnTo>
                    <a:pt x="233" y="3781"/>
                  </a:lnTo>
                  <a:lnTo>
                    <a:pt x="255" y="3782"/>
                  </a:lnTo>
                  <a:lnTo>
                    <a:pt x="276" y="3782"/>
                  </a:lnTo>
                  <a:lnTo>
                    <a:pt x="297" y="3781"/>
                  </a:lnTo>
                  <a:lnTo>
                    <a:pt x="318" y="3779"/>
                  </a:lnTo>
                  <a:lnTo>
                    <a:pt x="339" y="3778"/>
                  </a:lnTo>
                  <a:lnTo>
                    <a:pt x="361" y="3778"/>
                  </a:lnTo>
                  <a:lnTo>
                    <a:pt x="382" y="3778"/>
                  </a:lnTo>
                  <a:lnTo>
                    <a:pt x="403" y="3777"/>
                  </a:lnTo>
                  <a:lnTo>
                    <a:pt x="424" y="3777"/>
                  </a:lnTo>
                  <a:lnTo>
                    <a:pt x="445" y="3779"/>
                  </a:lnTo>
                  <a:lnTo>
                    <a:pt x="466" y="3779"/>
                  </a:lnTo>
                  <a:lnTo>
                    <a:pt x="488" y="3779"/>
                  </a:lnTo>
                  <a:lnTo>
                    <a:pt x="509" y="3778"/>
                  </a:lnTo>
                  <a:lnTo>
                    <a:pt x="530" y="3777"/>
                  </a:lnTo>
                  <a:lnTo>
                    <a:pt x="551" y="3778"/>
                  </a:lnTo>
                  <a:lnTo>
                    <a:pt x="572" y="3779"/>
                  </a:lnTo>
                  <a:lnTo>
                    <a:pt x="594" y="3778"/>
                  </a:lnTo>
                  <a:lnTo>
                    <a:pt x="615" y="3777"/>
                  </a:lnTo>
                  <a:lnTo>
                    <a:pt x="636" y="3777"/>
                  </a:lnTo>
                  <a:lnTo>
                    <a:pt x="657" y="3777"/>
                  </a:lnTo>
                  <a:lnTo>
                    <a:pt x="678" y="3778"/>
                  </a:lnTo>
                  <a:lnTo>
                    <a:pt x="699" y="3779"/>
                  </a:lnTo>
                  <a:lnTo>
                    <a:pt x="721" y="3779"/>
                  </a:lnTo>
                  <a:lnTo>
                    <a:pt x="742" y="3780"/>
                  </a:lnTo>
                  <a:lnTo>
                    <a:pt x="763" y="3780"/>
                  </a:lnTo>
                  <a:lnTo>
                    <a:pt x="784" y="3779"/>
                  </a:lnTo>
                  <a:lnTo>
                    <a:pt x="805" y="3777"/>
                  </a:lnTo>
                  <a:lnTo>
                    <a:pt x="826" y="3777"/>
                  </a:lnTo>
                  <a:lnTo>
                    <a:pt x="847" y="3777"/>
                  </a:lnTo>
                  <a:lnTo>
                    <a:pt x="868" y="3777"/>
                  </a:lnTo>
                  <a:lnTo>
                    <a:pt x="889" y="3777"/>
                  </a:lnTo>
                  <a:lnTo>
                    <a:pt x="911" y="3777"/>
                  </a:lnTo>
                  <a:lnTo>
                    <a:pt x="932" y="3778"/>
                  </a:lnTo>
                  <a:lnTo>
                    <a:pt x="953" y="3777"/>
                  </a:lnTo>
                  <a:lnTo>
                    <a:pt x="974" y="3777"/>
                  </a:lnTo>
                  <a:lnTo>
                    <a:pt x="995" y="3776"/>
                  </a:lnTo>
                  <a:lnTo>
                    <a:pt x="1016" y="3777"/>
                  </a:lnTo>
                  <a:lnTo>
                    <a:pt x="1038" y="3778"/>
                  </a:lnTo>
                  <a:lnTo>
                    <a:pt x="1059" y="3779"/>
                  </a:lnTo>
                  <a:lnTo>
                    <a:pt x="1080" y="3779"/>
                  </a:lnTo>
                  <a:lnTo>
                    <a:pt x="1101" y="3779"/>
                  </a:lnTo>
                  <a:lnTo>
                    <a:pt x="1122" y="3779"/>
                  </a:lnTo>
                  <a:lnTo>
                    <a:pt x="1143" y="3779"/>
                  </a:lnTo>
                  <a:lnTo>
                    <a:pt x="1165" y="3779"/>
                  </a:lnTo>
                  <a:lnTo>
                    <a:pt x="1186" y="3779"/>
                  </a:lnTo>
                  <a:lnTo>
                    <a:pt x="1207" y="3779"/>
                  </a:lnTo>
                  <a:lnTo>
                    <a:pt x="1228" y="3779"/>
                  </a:lnTo>
                  <a:lnTo>
                    <a:pt x="1249" y="3778"/>
                  </a:lnTo>
                  <a:lnTo>
                    <a:pt x="1271" y="3776"/>
                  </a:lnTo>
                  <a:lnTo>
                    <a:pt x="1292" y="3775"/>
                  </a:lnTo>
                  <a:lnTo>
                    <a:pt x="1313" y="3776"/>
                  </a:lnTo>
                  <a:lnTo>
                    <a:pt x="1334" y="3777"/>
                  </a:lnTo>
                  <a:lnTo>
                    <a:pt x="1355" y="3777"/>
                  </a:lnTo>
                  <a:lnTo>
                    <a:pt x="1376" y="3777"/>
                  </a:lnTo>
                  <a:lnTo>
                    <a:pt x="1398" y="3776"/>
                  </a:lnTo>
                  <a:lnTo>
                    <a:pt x="1419" y="3775"/>
                  </a:lnTo>
                  <a:lnTo>
                    <a:pt x="1440" y="3774"/>
                  </a:lnTo>
                  <a:lnTo>
                    <a:pt x="1461" y="3774"/>
                  </a:lnTo>
                  <a:lnTo>
                    <a:pt x="1482" y="3774"/>
                  </a:lnTo>
                  <a:lnTo>
                    <a:pt x="1504" y="3774"/>
                  </a:lnTo>
                  <a:lnTo>
                    <a:pt x="1525" y="3775"/>
                  </a:lnTo>
                  <a:lnTo>
                    <a:pt x="1546" y="3776"/>
                  </a:lnTo>
                  <a:lnTo>
                    <a:pt x="1567" y="3777"/>
                  </a:lnTo>
                  <a:lnTo>
                    <a:pt x="1588" y="3777"/>
                  </a:lnTo>
                  <a:lnTo>
                    <a:pt x="1609" y="3778"/>
                  </a:lnTo>
                  <a:lnTo>
                    <a:pt x="1631" y="3777"/>
                  </a:lnTo>
                  <a:lnTo>
                    <a:pt x="1652" y="3777"/>
                  </a:lnTo>
                  <a:lnTo>
                    <a:pt x="1673" y="3775"/>
                  </a:lnTo>
                  <a:lnTo>
                    <a:pt x="1694" y="3776"/>
                  </a:lnTo>
                  <a:lnTo>
                    <a:pt x="1715" y="3777"/>
                  </a:lnTo>
                  <a:lnTo>
                    <a:pt x="1736" y="3775"/>
                  </a:lnTo>
                  <a:lnTo>
                    <a:pt x="1757" y="3774"/>
                  </a:lnTo>
                  <a:lnTo>
                    <a:pt x="1778" y="3772"/>
                  </a:lnTo>
                  <a:lnTo>
                    <a:pt x="1799" y="3770"/>
                  </a:lnTo>
                  <a:lnTo>
                    <a:pt x="1821" y="3767"/>
                  </a:lnTo>
                  <a:lnTo>
                    <a:pt x="1842" y="3762"/>
                  </a:lnTo>
                  <a:lnTo>
                    <a:pt x="1863" y="3755"/>
                  </a:lnTo>
                  <a:lnTo>
                    <a:pt x="1884" y="3753"/>
                  </a:lnTo>
                  <a:lnTo>
                    <a:pt x="1905" y="3753"/>
                  </a:lnTo>
                  <a:lnTo>
                    <a:pt x="1926" y="3756"/>
                  </a:lnTo>
                  <a:lnTo>
                    <a:pt x="1948" y="3762"/>
                  </a:lnTo>
                  <a:lnTo>
                    <a:pt x="1969" y="3750"/>
                  </a:lnTo>
                  <a:lnTo>
                    <a:pt x="1990" y="3712"/>
                  </a:lnTo>
                  <a:lnTo>
                    <a:pt x="2011" y="3679"/>
                  </a:lnTo>
                  <a:lnTo>
                    <a:pt x="2032" y="3630"/>
                  </a:lnTo>
                  <a:lnTo>
                    <a:pt x="2053" y="3614"/>
                  </a:lnTo>
                  <a:lnTo>
                    <a:pt x="2075" y="3657"/>
                  </a:lnTo>
                  <a:lnTo>
                    <a:pt x="2096" y="3580"/>
                  </a:lnTo>
                  <a:lnTo>
                    <a:pt x="2117" y="3363"/>
                  </a:lnTo>
                  <a:lnTo>
                    <a:pt x="2138" y="2845"/>
                  </a:lnTo>
                  <a:lnTo>
                    <a:pt x="2159" y="2091"/>
                  </a:lnTo>
                  <a:lnTo>
                    <a:pt x="2181" y="1448"/>
                  </a:lnTo>
                  <a:lnTo>
                    <a:pt x="2202" y="538"/>
                  </a:lnTo>
                  <a:lnTo>
                    <a:pt x="2223" y="0"/>
                  </a:lnTo>
                  <a:lnTo>
                    <a:pt x="2244" y="237"/>
                  </a:lnTo>
                  <a:lnTo>
                    <a:pt x="2265" y="1060"/>
                  </a:lnTo>
                  <a:lnTo>
                    <a:pt x="2286" y="1818"/>
                  </a:lnTo>
                  <a:lnTo>
                    <a:pt x="2308" y="2829"/>
                  </a:lnTo>
                  <a:lnTo>
                    <a:pt x="2329" y="3418"/>
                  </a:lnTo>
                  <a:lnTo>
                    <a:pt x="2350" y="3564"/>
                  </a:lnTo>
                  <a:lnTo>
                    <a:pt x="2371" y="3673"/>
                  </a:lnTo>
                  <a:lnTo>
                    <a:pt x="2392" y="3731"/>
                  </a:lnTo>
                  <a:lnTo>
                    <a:pt x="2414" y="3738"/>
                  </a:lnTo>
                  <a:lnTo>
                    <a:pt x="2435" y="3725"/>
                  </a:lnTo>
                  <a:lnTo>
                    <a:pt x="2456" y="3725"/>
                  </a:lnTo>
                  <a:lnTo>
                    <a:pt x="2477" y="3738"/>
                  </a:lnTo>
                  <a:lnTo>
                    <a:pt x="2498" y="3750"/>
                  </a:lnTo>
                  <a:lnTo>
                    <a:pt x="2519" y="3758"/>
                  </a:lnTo>
                  <a:lnTo>
                    <a:pt x="2541" y="3761"/>
                  </a:lnTo>
                  <a:lnTo>
                    <a:pt x="2562" y="3765"/>
                  </a:lnTo>
                  <a:lnTo>
                    <a:pt x="2583" y="3768"/>
                  </a:lnTo>
                  <a:lnTo>
                    <a:pt x="2604" y="3768"/>
                  </a:lnTo>
                  <a:lnTo>
                    <a:pt x="2625" y="3767"/>
                  </a:lnTo>
                  <a:lnTo>
                    <a:pt x="2646" y="3767"/>
                  </a:lnTo>
                  <a:lnTo>
                    <a:pt x="2667" y="3769"/>
                  </a:lnTo>
                  <a:lnTo>
                    <a:pt x="2688" y="3772"/>
                  </a:lnTo>
                  <a:lnTo>
                    <a:pt x="2709" y="3773"/>
                  </a:lnTo>
                  <a:lnTo>
                    <a:pt x="2731" y="3772"/>
                  </a:lnTo>
                  <a:lnTo>
                    <a:pt x="2752" y="3768"/>
                  </a:lnTo>
                  <a:lnTo>
                    <a:pt x="2773" y="3761"/>
                  </a:lnTo>
                  <a:lnTo>
                    <a:pt x="2794" y="3745"/>
                  </a:lnTo>
                  <a:lnTo>
                    <a:pt x="2815" y="3734"/>
                  </a:lnTo>
                  <a:lnTo>
                    <a:pt x="2836" y="3729"/>
                  </a:lnTo>
                  <a:lnTo>
                    <a:pt x="2858" y="3715"/>
                  </a:lnTo>
                  <a:lnTo>
                    <a:pt x="2879" y="3691"/>
                  </a:lnTo>
                  <a:lnTo>
                    <a:pt x="2900" y="3495"/>
                  </a:lnTo>
                  <a:lnTo>
                    <a:pt x="2921" y="3111"/>
                  </a:lnTo>
                  <a:lnTo>
                    <a:pt x="2942" y="2806"/>
                  </a:lnTo>
                  <a:lnTo>
                    <a:pt x="2963" y="2461"/>
                  </a:lnTo>
                  <a:lnTo>
                    <a:pt x="2985" y="2352"/>
                  </a:lnTo>
                  <a:lnTo>
                    <a:pt x="3006" y="2582"/>
                  </a:lnTo>
                  <a:lnTo>
                    <a:pt x="3027" y="2992"/>
                  </a:lnTo>
                  <a:lnTo>
                    <a:pt x="3048" y="3291"/>
                  </a:lnTo>
                  <a:lnTo>
                    <a:pt x="3069" y="3604"/>
                  </a:lnTo>
                  <a:lnTo>
                    <a:pt x="3091" y="3709"/>
                  </a:lnTo>
                  <a:lnTo>
                    <a:pt x="3112" y="3715"/>
                  </a:lnTo>
                  <a:lnTo>
                    <a:pt x="3133" y="3732"/>
                  </a:lnTo>
                  <a:lnTo>
                    <a:pt x="3154" y="3736"/>
                  </a:lnTo>
                  <a:lnTo>
                    <a:pt x="3175" y="3718"/>
                  </a:lnTo>
                  <a:lnTo>
                    <a:pt x="3196" y="3686"/>
                  </a:lnTo>
                  <a:lnTo>
                    <a:pt x="3218" y="3627"/>
                  </a:lnTo>
                  <a:lnTo>
                    <a:pt x="3239" y="3406"/>
                  </a:lnTo>
                  <a:lnTo>
                    <a:pt x="3260" y="3089"/>
                  </a:lnTo>
                  <a:lnTo>
                    <a:pt x="3281" y="2818"/>
                  </a:lnTo>
                  <a:lnTo>
                    <a:pt x="3302" y="2703"/>
                  </a:lnTo>
                  <a:lnTo>
                    <a:pt x="3324" y="2761"/>
                  </a:lnTo>
                  <a:lnTo>
                    <a:pt x="3345" y="3007"/>
                  </a:lnTo>
                  <a:lnTo>
                    <a:pt x="3366" y="3324"/>
                  </a:lnTo>
                  <a:lnTo>
                    <a:pt x="3387" y="3564"/>
                  </a:lnTo>
                  <a:lnTo>
                    <a:pt x="3408" y="3633"/>
                  </a:lnTo>
                  <a:lnTo>
                    <a:pt x="3429" y="3581"/>
                  </a:lnTo>
                  <a:lnTo>
                    <a:pt x="3451" y="3455"/>
                  </a:lnTo>
                  <a:lnTo>
                    <a:pt x="3472" y="3327"/>
                  </a:lnTo>
                  <a:lnTo>
                    <a:pt x="3493" y="3269"/>
                  </a:lnTo>
                  <a:lnTo>
                    <a:pt x="3514" y="3265"/>
                  </a:lnTo>
                  <a:lnTo>
                    <a:pt x="3535" y="3356"/>
                  </a:lnTo>
                  <a:lnTo>
                    <a:pt x="3556" y="3523"/>
                  </a:lnTo>
                  <a:lnTo>
                    <a:pt x="3577" y="3679"/>
                  </a:lnTo>
                  <a:lnTo>
                    <a:pt x="3598" y="3736"/>
                  </a:lnTo>
                  <a:lnTo>
                    <a:pt x="3619" y="3758"/>
                  </a:lnTo>
                  <a:lnTo>
                    <a:pt x="3641" y="3766"/>
                  </a:lnTo>
                  <a:lnTo>
                    <a:pt x="3662" y="3774"/>
                  </a:lnTo>
                  <a:lnTo>
                    <a:pt x="3683" y="3774"/>
                  </a:lnTo>
                  <a:lnTo>
                    <a:pt x="3704" y="3774"/>
                  </a:lnTo>
                  <a:lnTo>
                    <a:pt x="3725" y="3772"/>
                  </a:lnTo>
                  <a:lnTo>
                    <a:pt x="3746" y="3773"/>
                  </a:lnTo>
                  <a:lnTo>
                    <a:pt x="3768" y="3774"/>
                  </a:lnTo>
                  <a:lnTo>
                    <a:pt x="3789" y="3774"/>
                  </a:lnTo>
                  <a:lnTo>
                    <a:pt x="3810" y="3775"/>
                  </a:lnTo>
                  <a:lnTo>
                    <a:pt x="3831" y="3776"/>
                  </a:lnTo>
                  <a:lnTo>
                    <a:pt x="3852" y="3777"/>
                  </a:lnTo>
                  <a:lnTo>
                    <a:pt x="3874" y="3778"/>
                  </a:lnTo>
                  <a:lnTo>
                    <a:pt x="3895" y="3779"/>
                  </a:lnTo>
                  <a:lnTo>
                    <a:pt x="3916" y="3778"/>
                  </a:lnTo>
                  <a:lnTo>
                    <a:pt x="3937" y="3777"/>
                  </a:lnTo>
                  <a:lnTo>
                    <a:pt x="3958" y="3777"/>
                  </a:lnTo>
                  <a:lnTo>
                    <a:pt x="3979" y="3776"/>
                  </a:lnTo>
                  <a:lnTo>
                    <a:pt x="4001" y="3776"/>
                  </a:lnTo>
                  <a:lnTo>
                    <a:pt x="4022" y="3777"/>
                  </a:lnTo>
                  <a:lnTo>
                    <a:pt x="4043" y="3777"/>
                  </a:lnTo>
                  <a:lnTo>
                    <a:pt x="4064" y="3777"/>
                  </a:lnTo>
                  <a:lnTo>
                    <a:pt x="4085" y="3777"/>
                  </a:lnTo>
                  <a:lnTo>
                    <a:pt x="4106" y="3777"/>
                  </a:lnTo>
                  <a:lnTo>
                    <a:pt x="4128" y="3777"/>
                  </a:lnTo>
                  <a:lnTo>
                    <a:pt x="4149" y="3777"/>
                  </a:lnTo>
                  <a:lnTo>
                    <a:pt x="4170" y="3777"/>
                  </a:lnTo>
                  <a:lnTo>
                    <a:pt x="4191" y="3779"/>
                  </a:lnTo>
                  <a:lnTo>
                    <a:pt x="4212" y="3780"/>
                  </a:lnTo>
                  <a:lnTo>
                    <a:pt x="4234" y="3779"/>
                  </a:lnTo>
                  <a:lnTo>
                    <a:pt x="4255" y="3778"/>
                  </a:lnTo>
                  <a:lnTo>
                    <a:pt x="4276" y="3777"/>
                  </a:lnTo>
                  <a:lnTo>
                    <a:pt x="4297" y="3777"/>
                  </a:lnTo>
                  <a:lnTo>
                    <a:pt x="4318" y="3778"/>
                  </a:lnTo>
                  <a:lnTo>
                    <a:pt x="4339" y="3779"/>
                  </a:lnTo>
                  <a:lnTo>
                    <a:pt x="4361" y="3779"/>
                  </a:lnTo>
                  <a:lnTo>
                    <a:pt x="4382" y="3778"/>
                  </a:lnTo>
                  <a:lnTo>
                    <a:pt x="4403" y="3777"/>
                  </a:lnTo>
                  <a:lnTo>
                    <a:pt x="4424" y="3777"/>
                  </a:lnTo>
                  <a:lnTo>
                    <a:pt x="4445" y="3779"/>
                  </a:lnTo>
                  <a:lnTo>
                    <a:pt x="4466" y="3779"/>
                  </a:lnTo>
                  <a:lnTo>
                    <a:pt x="4487" y="3779"/>
                  </a:lnTo>
                  <a:lnTo>
                    <a:pt x="4508" y="3779"/>
                  </a:lnTo>
                  <a:lnTo>
                    <a:pt x="4529" y="3779"/>
                  </a:lnTo>
                  <a:lnTo>
                    <a:pt x="4551" y="3778"/>
                  </a:lnTo>
                  <a:lnTo>
                    <a:pt x="4572" y="3779"/>
                  </a:lnTo>
                  <a:lnTo>
                    <a:pt x="4593" y="3779"/>
                  </a:lnTo>
                  <a:lnTo>
                    <a:pt x="4614" y="3779"/>
                  </a:lnTo>
                  <a:lnTo>
                    <a:pt x="4635" y="3779"/>
                  </a:lnTo>
                  <a:lnTo>
                    <a:pt x="4656" y="3778"/>
                  </a:lnTo>
                  <a:lnTo>
                    <a:pt x="4678" y="3777"/>
                  </a:lnTo>
                  <a:lnTo>
                    <a:pt x="4699" y="3777"/>
                  </a:lnTo>
                  <a:lnTo>
                    <a:pt x="4720" y="3777"/>
                  </a:lnTo>
                  <a:lnTo>
                    <a:pt x="4741" y="3777"/>
                  </a:lnTo>
                  <a:lnTo>
                    <a:pt x="4762" y="3777"/>
                  </a:lnTo>
                  <a:lnTo>
                    <a:pt x="4784" y="3777"/>
                  </a:lnTo>
                  <a:lnTo>
                    <a:pt x="4805" y="3777"/>
                  </a:lnTo>
                  <a:lnTo>
                    <a:pt x="4826" y="3778"/>
                  </a:lnTo>
                  <a:lnTo>
                    <a:pt x="4847" y="3779"/>
                  </a:lnTo>
                  <a:lnTo>
                    <a:pt x="4868" y="3779"/>
                  </a:lnTo>
                  <a:lnTo>
                    <a:pt x="4889" y="3778"/>
                  </a:lnTo>
                  <a:lnTo>
                    <a:pt x="4911" y="3777"/>
                  </a:lnTo>
                  <a:lnTo>
                    <a:pt x="4932" y="3776"/>
                  </a:lnTo>
                  <a:lnTo>
                    <a:pt x="4953" y="3776"/>
                  </a:lnTo>
                  <a:lnTo>
                    <a:pt x="4974" y="3777"/>
                  </a:lnTo>
                  <a:lnTo>
                    <a:pt x="4995" y="3779"/>
                  </a:lnTo>
                  <a:lnTo>
                    <a:pt x="5016" y="3779"/>
                  </a:lnTo>
                  <a:lnTo>
                    <a:pt x="5038" y="3778"/>
                  </a:lnTo>
                  <a:lnTo>
                    <a:pt x="5059" y="3777"/>
                  </a:lnTo>
                  <a:lnTo>
                    <a:pt x="5080" y="3777"/>
                  </a:lnTo>
                  <a:lnTo>
                    <a:pt x="5101" y="3777"/>
                  </a:lnTo>
                  <a:lnTo>
                    <a:pt x="5122" y="3778"/>
                  </a:lnTo>
                  <a:lnTo>
                    <a:pt x="5144" y="3778"/>
                  </a:lnTo>
                  <a:lnTo>
                    <a:pt x="5165" y="3778"/>
                  </a:lnTo>
                  <a:lnTo>
                    <a:pt x="5186" y="3777"/>
                  </a:lnTo>
                  <a:lnTo>
                    <a:pt x="5207" y="3777"/>
                  </a:lnTo>
                  <a:lnTo>
                    <a:pt x="5228" y="3777"/>
                  </a:lnTo>
                  <a:lnTo>
                    <a:pt x="5249" y="3777"/>
                  </a:lnTo>
                  <a:lnTo>
                    <a:pt x="5271" y="3778"/>
                  </a:lnTo>
                  <a:lnTo>
                    <a:pt x="5292" y="3779"/>
                  </a:lnTo>
                  <a:lnTo>
                    <a:pt x="5313" y="3779"/>
                  </a:lnTo>
                  <a:lnTo>
                    <a:pt x="5334" y="3779"/>
                  </a:lnTo>
                  <a:lnTo>
                    <a:pt x="5355" y="3779"/>
                  </a:lnTo>
                  <a:lnTo>
                    <a:pt x="5376" y="3779"/>
                  </a:lnTo>
                  <a:lnTo>
                    <a:pt x="5397" y="3778"/>
                  </a:lnTo>
                  <a:lnTo>
                    <a:pt x="5418" y="3778"/>
                  </a:lnTo>
                  <a:lnTo>
                    <a:pt x="5439" y="3777"/>
                  </a:lnTo>
                  <a:lnTo>
                    <a:pt x="5461" y="3778"/>
                  </a:lnTo>
                  <a:lnTo>
                    <a:pt x="5482" y="3779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31" name="Line 111"/>
            <p:cNvSpPr>
              <a:spLocks noChangeShapeType="1"/>
            </p:cNvSpPr>
            <p:nvPr/>
          </p:nvSpPr>
          <p:spPr bwMode="auto">
            <a:xfrm>
              <a:off x="436790" y="234885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32" name="Line 112"/>
            <p:cNvSpPr>
              <a:spLocks noChangeShapeType="1"/>
            </p:cNvSpPr>
            <p:nvPr/>
          </p:nvSpPr>
          <p:spPr bwMode="auto">
            <a:xfrm>
              <a:off x="436790" y="222972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33" name="Line 141"/>
            <p:cNvSpPr>
              <a:spLocks noChangeShapeType="1"/>
            </p:cNvSpPr>
            <p:nvPr/>
          </p:nvSpPr>
          <p:spPr bwMode="auto">
            <a:xfrm>
              <a:off x="428788" y="222972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3040063" y="4305300"/>
            <a:ext cx="144462" cy="143986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3338513" y="4305300"/>
            <a:ext cx="133350" cy="1439863"/>
          </a:xfrm>
          <a:prstGeom prst="rect">
            <a:avLst/>
          </a:prstGeom>
          <a:solidFill>
            <a:srgbClr val="00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1" name="Rectangle 150"/>
          <p:cNvSpPr/>
          <p:nvPr/>
        </p:nvSpPr>
        <p:spPr>
          <a:xfrm>
            <a:off x="3529013" y="4305300"/>
            <a:ext cx="107950" cy="1439863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7" name="Connecteur droit avec flèche 156"/>
          <p:cNvCxnSpPr>
            <a:stCxn id="149" idx="0"/>
            <a:endCxn id="152" idx="2"/>
          </p:cNvCxnSpPr>
          <p:nvPr/>
        </p:nvCxnSpPr>
        <p:spPr>
          <a:xfrm flipV="1">
            <a:off x="3113088" y="3524250"/>
            <a:ext cx="1033462" cy="781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>
            <a:spLocks noChangeArrowheads="1"/>
          </p:cNvSpPr>
          <p:nvPr/>
        </p:nvSpPr>
        <p:spPr bwMode="auto">
          <a:xfrm>
            <a:off x="1258888" y="2649538"/>
            <a:ext cx="1081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>
                <a:latin typeface="Gill Sans MT"/>
                <a:cs typeface="Calibri" pitchFamily="34" charset="0"/>
              </a:rPr>
              <a:t>DAN matrix peak</a:t>
            </a: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/>
          <a:srcRect l="31377" t="17361" r="23981" b="12392"/>
          <a:stretch>
            <a:fillRect/>
          </a:stretch>
        </p:blipFill>
        <p:spPr bwMode="auto">
          <a:xfrm>
            <a:off x="3276600" y="1484313"/>
            <a:ext cx="17414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5"/>
          <a:srcRect l="31360" t="17348" r="23981" b="12392"/>
          <a:stretch>
            <a:fillRect/>
          </a:stretch>
        </p:blipFill>
        <p:spPr bwMode="auto">
          <a:xfrm>
            <a:off x="5040313" y="1484313"/>
            <a:ext cx="174148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6"/>
          <a:srcRect l="31360" t="17348" r="23981" b="12392"/>
          <a:stretch>
            <a:fillRect/>
          </a:stretch>
        </p:blipFill>
        <p:spPr bwMode="auto">
          <a:xfrm>
            <a:off x="6804025" y="1484313"/>
            <a:ext cx="17430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7"/>
          <a:srcRect l="90779" t="77853"/>
          <a:stretch>
            <a:fillRect/>
          </a:stretch>
        </p:blipFill>
        <p:spPr bwMode="auto">
          <a:xfrm>
            <a:off x="8577263" y="2305050"/>
            <a:ext cx="5095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9" name="Connecteur droit avec flèche 158"/>
          <p:cNvCxnSpPr>
            <a:stCxn id="150" idx="0"/>
            <a:endCxn id="153" idx="2"/>
          </p:cNvCxnSpPr>
          <p:nvPr/>
        </p:nvCxnSpPr>
        <p:spPr>
          <a:xfrm flipV="1">
            <a:off x="3405188" y="3524250"/>
            <a:ext cx="2505075" cy="78105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>
            <a:stCxn id="151" idx="0"/>
            <a:endCxn id="154" idx="2"/>
          </p:cNvCxnSpPr>
          <p:nvPr/>
        </p:nvCxnSpPr>
        <p:spPr>
          <a:xfrm flipV="1">
            <a:off x="3582988" y="3524250"/>
            <a:ext cx="4092575" cy="7810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ZoneTexte 164"/>
          <p:cNvSpPr txBox="1">
            <a:spLocks noChangeArrowheads="1"/>
          </p:cNvSpPr>
          <p:nvPr/>
        </p:nvSpPr>
        <p:spPr bwMode="auto">
          <a:xfrm>
            <a:off x="3276600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772.5424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ZoneTexte 165"/>
          <p:cNvSpPr txBox="1">
            <a:spLocks noChangeArrowheads="1"/>
          </p:cNvSpPr>
          <p:nvPr/>
        </p:nvSpPr>
        <p:spPr bwMode="auto">
          <a:xfrm>
            <a:off x="5041900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772.6003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ZoneTexte 166"/>
          <p:cNvSpPr txBox="1">
            <a:spLocks noChangeArrowheads="1"/>
          </p:cNvSpPr>
          <p:nvPr/>
        </p:nvSpPr>
        <p:spPr bwMode="auto">
          <a:xfrm>
            <a:off x="6804025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772.6390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8"/>
          <a:srcRect l="31360" t="17348" r="23981" b="18587"/>
          <a:stretch>
            <a:fillRect/>
          </a:stretch>
        </p:blipFill>
        <p:spPr bwMode="auto">
          <a:xfrm>
            <a:off x="6248400" y="4076700"/>
            <a:ext cx="2284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ZoneTexte 159"/>
          <p:cNvSpPr txBox="1">
            <a:spLocks noChangeArrowheads="1"/>
          </p:cNvSpPr>
          <p:nvPr/>
        </p:nvSpPr>
        <p:spPr bwMode="auto">
          <a:xfrm>
            <a:off x="-1588" y="835025"/>
            <a:ext cx="914400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Higher mass resolution for higher spatial resolution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48" grpId="0"/>
      <p:bldP spid="165" grpId="0"/>
      <p:bldP spid="166" grpId="0"/>
      <p:bldP spid="1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e 1"/>
          <p:cNvGrpSpPr>
            <a:grpSpLocks/>
          </p:cNvGrpSpPr>
          <p:nvPr/>
        </p:nvGrpSpPr>
        <p:grpSpPr bwMode="auto">
          <a:xfrm>
            <a:off x="85725" y="1989138"/>
            <a:ext cx="5278438" cy="3968750"/>
            <a:chOff x="86202" y="1989072"/>
            <a:chExt cx="5277886" cy="3968704"/>
          </a:xfrm>
        </p:grpSpPr>
        <p:sp>
          <p:nvSpPr>
            <p:cNvPr id="311" name="Rectangle 310"/>
            <p:cNvSpPr/>
            <p:nvPr/>
          </p:nvSpPr>
          <p:spPr>
            <a:xfrm>
              <a:off x="463987" y="2143057"/>
              <a:ext cx="4900101" cy="361469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243" name="Line 12"/>
            <p:cNvSpPr>
              <a:spLocks noChangeShapeType="1"/>
            </p:cNvSpPr>
            <p:nvPr/>
          </p:nvSpPr>
          <p:spPr bwMode="auto">
            <a:xfrm>
              <a:off x="46444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4" name="Line 13"/>
            <p:cNvSpPr>
              <a:spLocks noChangeShapeType="1"/>
            </p:cNvSpPr>
            <p:nvPr/>
          </p:nvSpPr>
          <p:spPr bwMode="auto">
            <a:xfrm>
              <a:off x="5613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5" name="Line 14"/>
            <p:cNvSpPr>
              <a:spLocks noChangeShapeType="1"/>
            </p:cNvSpPr>
            <p:nvPr/>
          </p:nvSpPr>
          <p:spPr bwMode="auto">
            <a:xfrm>
              <a:off x="6573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6" name="Line 15"/>
            <p:cNvSpPr>
              <a:spLocks noChangeShapeType="1"/>
            </p:cNvSpPr>
            <p:nvPr/>
          </p:nvSpPr>
          <p:spPr bwMode="auto">
            <a:xfrm>
              <a:off x="75425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7" name="Line 16"/>
            <p:cNvSpPr>
              <a:spLocks noChangeShapeType="1"/>
            </p:cNvSpPr>
            <p:nvPr/>
          </p:nvSpPr>
          <p:spPr bwMode="auto">
            <a:xfrm>
              <a:off x="8502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8" name="Line 17"/>
            <p:cNvSpPr>
              <a:spLocks noChangeShapeType="1"/>
            </p:cNvSpPr>
            <p:nvPr/>
          </p:nvSpPr>
          <p:spPr bwMode="auto">
            <a:xfrm>
              <a:off x="94717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49" name="Line 18"/>
            <p:cNvSpPr>
              <a:spLocks noChangeShapeType="1"/>
            </p:cNvSpPr>
            <p:nvPr/>
          </p:nvSpPr>
          <p:spPr bwMode="auto">
            <a:xfrm>
              <a:off x="104318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0" name="Line 19"/>
            <p:cNvSpPr>
              <a:spLocks noChangeShapeType="1"/>
            </p:cNvSpPr>
            <p:nvPr/>
          </p:nvSpPr>
          <p:spPr bwMode="auto">
            <a:xfrm>
              <a:off x="113919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1" name="Line 20"/>
            <p:cNvSpPr>
              <a:spLocks noChangeShapeType="1"/>
            </p:cNvSpPr>
            <p:nvPr/>
          </p:nvSpPr>
          <p:spPr bwMode="auto">
            <a:xfrm>
              <a:off x="123520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2" name="Line 21"/>
            <p:cNvSpPr>
              <a:spLocks noChangeShapeType="1"/>
            </p:cNvSpPr>
            <p:nvPr/>
          </p:nvSpPr>
          <p:spPr bwMode="auto">
            <a:xfrm>
              <a:off x="133122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3" name="Line 22"/>
            <p:cNvSpPr>
              <a:spLocks noChangeShapeType="1"/>
            </p:cNvSpPr>
            <p:nvPr/>
          </p:nvSpPr>
          <p:spPr bwMode="auto">
            <a:xfrm>
              <a:off x="14281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4" name="Line 23"/>
            <p:cNvSpPr>
              <a:spLocks noChangeShapeType="1"/>
            </p:cNvSpPr>
            <p:nvPr/>
          </p:nvSpPr>
          <p:spPr bwMode="auto">
            <a:xfrm>
              <a:off x="15241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5" name="Line 24"/>
            <p:cNvSpPr>
              <a:spLocks noChangeShapeType="1"/>
            </p:cNvSpPr>
            <p:nvPr/>
          </p:nvSpPr>
          <p:spPr bwMode="auto">
            <a:xfrm>
              <a:off x="16210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6" name="Line 25"/>
            <p:cNvSpPr>
              <a:spLocks noChangeShapeType="1"/>
            </p:cNvSpPr>
            <p:nvPr/>
          </p:nvSpPr>
          <p:spPr bwMode="auto">
            <a:xfrm>
              <a:off x="17170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7" name="Line 26"/>
            <p:cNvSpPr>
              <a:spLocks noChangeShapeType="1"/>
            </p:cNvSpPr>
            <p:nvPr/>
          </p:nvSpPr>
          <p:spPr bwMode="auto">
            <a:xfrm>
              <a:off x="181394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8" name="Line 27"/>
            <p:cNvSpPr>
              <a:spLocks noChangeShapeType="1"/>
            </p:cNvSpPr>
            <p:nvPr/>
          </p:nvSpPr>
          <p:spPr bwMode="auto">
            <a:xfrm>
              <a:off x="190995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59" name="Line 28"/>
            <p:cNvSpPr>
              <a:spLocks noChangeShapeType="1"/>
            </p:cNvSpPr>
            <p:nvPr/>
          </p:nvSpPr>
          <p:spPr bwMode="auto">
            <a:xfrm>
              <a:off x="20059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0" name="Line 29"/>
            <p:cNvSpPr>
              <a:spLocks noChangeShapeType="1"/>
            </p:cNvSpPr>
            <p:nvPr/>
          </p:nvSpPr>
          <p:spPr bwMode="auto">
            <a:xfrm>
              <a:off x="21019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1" name="Line 30"/>
            <p:cNvSpPr>
              <a:spLocks noChangeShapeType="1"/>
            </p:cNvSpPr>
            <p:nvPr/>
          </p:nvSpPr>
          <p:spPr bwMode="auto">
            <a:xfrm>
              <a:off x="21979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2" name="Line 31"/>
            <p:cNvSpPr>
              <a:spLocks noChangeShapeType="1"/>
            </p:cNvSpPr>
            <p:nvPr/>
          </p:nvSpPr>
          <p:spPr bwMode="auto">
            <a:xfrm>
              <a:off x="22948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3" name="Line 32"/>
            <p:cNvSpPr>
              <a:spLocks noChangeShapeType="1"/>
            </p:cNvSpPr>
            <p:nvPr/>
          </p:nvSpPr>
          <p:spPr bwMode="auto">
            <a:xfrm>
              <a:off x="23909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4" name="Line 33"/>
            <p:cNvSpPr>
              <a:spLocks noChangeShapeType="1"/>
            </p:cNvSpPr>
            <p:nvPr/>
          </p:nvSpPr>
          <p:spPr bwMode="auto">
            <a:xfrm>
              <a:off x="248780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5" name="Line 34"/>
            <p:cNvSpPr>
              <a:spLocks noChangeShapeType="1"/>
            </p:cNvSpPr>
            <p:nvPr/>
          </p:nvSpPr>
          <p:spPr bwMode="auto">
            <a:xfrm>
              <a:off x="25838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6" name="Line 35"/>
            <p:cNvSpPr>
              <a:spLocks noChangeShapeType="1"/>
            </p:cNvSpPr>
            <p:nvPr/>
          </p:nvSpPr>
          <p:spPr bwMode="auto">
            <a:xfrm>
              <a:off x="268072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7" name="Line 36"/>
            <p:cNvSpPr>
              <a:spLocks noChangeShapeType="1"/>
            </p:cNvSpPr>
            <p:nvPr/>
          </p:nvSpPr>
          <p:spPr bwMode="auto">
            <a:xfrm>
              <a:off x="27767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8" name="Line 37"/>
            <p:cNvSpPr>
              <a:spLocks noChangeShapeType="1"/>
            </p:cNvSpPr>
            <p:nvPr/>
          </p:nvSpPr>
          <p:spPr bwMode="auto">
            <a:xfrm>
              <a:off x="28727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69" name="Line 38"/>
            <p:cNvSpPr>
              <a:spLocks noChangeShapeType="1"/>
            </p:cNvSpPr>
            <p:nvPr/>
          </p:nvSpPr>
          <p:spPr bwMode="auto">
            <a:xfrm>
              <a:off x="29687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0" name="Line 39"/>
            <p:cNvSpPr>
              <a:spLocks noChangeShapeType="1"/>
            </p:cNvSpPr>
            <p:nvPr/>
          </p:nvSpPr>
          <p:spPr bwMode="auto">
            <a:xfrm>
              <a:off x="306477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1" name="Line 40"/>
            <p:cNvSpPr>
              <a:spLocks noChangeShapeType="1"/>
            </p:cNvSpPr>
            <p:nvPr/>
          </p:nvSpPr>
          <p:spPr bwMode="auto">
            <a:xfrm>
              <a:off x="316167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2" name="Line 41"/>
            <p:cNvSpPr>
              <a:spLocks noChangeShapeType="1"/>
            </p:cNvSpPr>
            <p:nvPr/>
          </p:nvSpPr>
          <p:spPr bwMode="auto">
            <a:xfrm>
              <a:off x="32576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3" name="Line 42"/>
            <p:cNvSpPr>
              <a:spLocks noChangeShapeType="1"/>
            </p:cNvSpPr>
            <p:nvPr/>
          </p:nvSpPr>
          <p:spPr bwMode="auto">
            <a:xfrm>
              <a:off x="335458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4" name="Line 43"/>
            <p:cNvSpPr>
              <a:spLocks noChangeShapeType="1"/>
            </p:cNvSpPr>
            <p:nvPr/>
          </p:nvSpPr>
          <p:spPr bwMode="auto">
            <a:xfrm>
              <a:off x="34505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5" name="Line 44"/>
            <p:cNvSpPr>
              <a:spLocks noChangeShapeType="1"/>
            </p:cNvSpPr>
            <p:nvPr/>
          </p:nvSpPr>
          <p:spPr bwMode="auto">
            <a:xfrm>
              <a:off x="35466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6" name="Line 45"/>
            <p:cNvSpPr>
              <a:spLocks noChangeShapeType="1"/>
            </p:cNvSpPr>
            <p:nvPr/>
          </p:nvSpPr>
          <p:spPr bwMode="auto">
            <a:xfrm>
              <a:off x="364350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7" name="Line 46"/>
            <p:cNvSpPr>
              <a:spLocks noChangeShapeType="1"/>
            </p:cNvSpPr>
            <p:nvPr/>
          </p:nvSpPr>
          <p:spPr bwMode="auto">
            <a:xfrm>
              <a:off x="37395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8" name="Line 47"/>
            <p:cNvSpPr>
              <a:spLocks noChangeShapeType="1"/>
            </p:cNvSpPr>
            <p:nvPr/>
          </p:nvSpPr>
          <p:spPr bwMode="auto">
            <a:xfrm>
              <a:off x="38355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79" name="Line 48"/>
            <p:cNvSpPr>
              <a:spLocks noChangeShapeType="1"/>
            </p:cNvSpPr>
            <p:nvPr/>
          </p:nvSpPr>
          <p:spPr bwMode="auto">
            <a:xfrm>
              <a:off x="393154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0" name="Line 49"/>
            <p:cNvSpPr>
              <a:spLocks noChangeShapeType="1"/>
            </p:cNvSpPr>
            <p:nvPr/>
          </p:nvSpPr>
          <p:spPr bwMode="auto">
            <a:xfrm>
              <a:off x="40284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1" name="Line 50"/>
            <p:cNvSpPr>
              <a:spLocks noChangeShapeType="1"/>
            </p:cNvSpPr>
            <p:nvPr/>
          </p:nvSpPr>
          <p:spPr bwMode="auto">
            <a:xfrm>
              <a:off x="41244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2" name="Line 51"/>
            <p:cNvSpPr>
              <a:spLocks noChangeShapeType="1"/>
            </p:cNvSpPr>
            <p:nvPr/>
          </p:nvSpPr>
          <p:spPr bwMode="auto">
            <a:xfrm>
              <a:off x="42213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3" name="Line 52"/>
            <p:cNvSpPr>
              <a:spLocks noChangeShapeType="1"/>
            </p:cNvSpPr>
            <p:nvPr/>
          </p:nvSpPr>
          <p:spPr bwMode="auto">
            <a:xfrm>
              <a:off x="4317370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4" name="Line 53"/>
            <p:cNvSpPr>
              <a:spLocks noChangeShapeType="1"/>
            </p:cNvSpPr>
            <p:nvPr/>
          </p:nvSpPr>
          <p:spPr bwMode="auto">
            <a:xfrm>
              <a:off x="4413382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5" name="Line 54"/>
            <p:cNvSpPr>
              <a:spLocks noChangeShapeType="1"/>
            </p:cNvSpPr>
            <p:nvPr/>
          </p:nvSpPr>
          <p:spPr bwMode="auto">
            <a:xfrm>
              <a:off x="450939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6" name="Line 55"/>
            <p:cNvSpPr>
              <a:spLocks noChangeShapeType="1"/>
            </p:cNvSpPr>
            <p:nvPr/>
          </p:nvSpPr>
          <p:spPr bwMode="auto">
            <a:xfrm>
              <a:off x="4606295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7" name="Line 56"/>
            <p:cNvSpPr>
              <a:spLocks noChangeShapeType="1"/>
            </p:cNvSpPr>
            <p:nvPr/>
          </p:nvSpPr>
          <p:spPr bwMode="auto">
            <a:xfrm>
              <a:off x="4702307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8" name="Line 57"/>
            <p:cNvSpPr>
              <a:spLocks noChangeShapeType="1"/>
            </p:cNvSpPr>
            <p:nvPr/>
          </p:nvSpPr>
          <p:spPr bwMode="auto">
            <a:xfrm>
              <a:off x="4798319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89" name="Line 58"/>
            <p:cNvSpPr>
              <a:spLocks noChangeShapeType="1"/>
            </p:cNvSpPr>
            <p:nvPr/>
          </p:nvSpPr>
          <p:spPr bwMode="auto">
            <a:xfrm>
              <a:off x="4895221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0" name="Line 59"/>
            <p:cNvSpPr>
              <a:spLocks noChangeShapeType="1"/>
            </p:cNvSpPr>
            <p:nvPr/>
          </p:nvSpPr>
          <p:spPr bwMode="auto">
            <a:xfrm>
              <a:off x="4991233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1" name="Line 60"/>
            <p:cNvSpPr>
              <a:spLocks noChangeShapeType="1"/>
            </p:cNvSpPr>
            <p:nvPr/>
          </p:nvSpPr>
          <p:spPr bwMode="auto">
            <a:xfrm>
              <a:off x="5088134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2" name="Line 61"/>
            <p:cNvSpPr>
              <a:spLocks noChangeShapeType="1"/>
            </p:cNvSpPr>
            <p:nvPr/>
          </p:nvSpPr>
          <p:spPr bwMode="auto">
            <a:xfrm>
              <a:off x="5184146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3" name="Line 62"/>
            <p:cNvSpPr>
              <a:spLocks noChangeShapeType="1"/>
            </p:cNvSpPr>
            <p:nvPr/>
          </p:nvSpPr>
          <p:spPr bwMode="auto">
            <a:xfrm>
              <a:off x="5280158" y="5765314"/>
              <a:ext cx="0" cy="124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4" name="Rectangle 63"/>
            <p:cNvSpPr>
              <a:spLocks noChangeArrowheads="1"/>
            </p:cNvSpPr>
            <p:nvPr/>
          </p:nvSpPr>
          <p:spPr bwMode="auto">
            <a:xfrm>
              <a:off x="5216150" y="5791094"/>
              <a:ext cx="115802" cy="8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m/z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295" name="Line 64"/>
            <p:cNvSpPr>
              <a:spLocks noChangeShapeType="1"/>
            </p:cNvSpPr>
            <p:nvPr/>
          </p:nvSpPr>
          <p:spPr bwMode="auto">
            <a:xfrm>
              <a:off x="464445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6" name="Rectangle 65"/>
            <p:cNvSpPr>
              <a:spLocks noChangeArrowheads="1"/>
            </p:cNvSpPr>
            <p:nvPr/>
          </p:nvSpPr>
          <p:spPr bwMode="auto">
            <a:xfrm>
              <a:off x="282094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772.00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297" name="Line 66"/>
            <p:cNvSpPr>
              <a:spLocks noChangeShapeType="1"/>
            </p:cNvSpPr>
            <p:nvPr/>
          </p:nvSpPr>
          <p:spPr bwMode="auto">
            <a:xfrm>
              <a:off x="947172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298" name="Rectangle 67"/>
            <p:cNvSpPr>
              <a:spLocks noChangeArrowheads="1"/>
            </p:cNvSpPr>
            <p:nvPr/>
          </p:nvSpPr>
          <p:spPr bwMode="auto">
            <a:xfrm>
              <a:off x="764821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772.10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299" name="Line 68"/>
            <p:cNvSpPr>
              <a:spLocks noChangeShapeType="1"/>
            </p:cNvSpPr>
            <p:nvPr/>
          </p:nvSpPr>
          <p:spPr bwMode="auto">
            <a:xfrm>
              <a:off x="1428121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00" name="Rectangle 69"/>
            <p:cNvSpPr>
              <a:spLocks noChangeArrowheads="1"/>
            </p:cNvSpPr>
            <p:nvPr/>
          </p:nvSpPr>
          <p:spPr bwMode="auto">
            <a:xfrm>
              <a:off x="1245770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772.20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01" name="Line 70"/>
            <p:cNvSpPr>
              <a:spLocks noChangeShapeType="1"/>
            </p:cNvSpPr>
            <p:nvPr/>
          </p:nvSpPr>
          <p:spPr bwMode="auto">
            <a:xfrm>
              <a:off x="1909959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02" name="Rectangle 71"/>
            <p:cNvSpPr>
              <a:spLocks noChangeArrowheads="1"/>
            </p:cNvSpPr>
            <p:nvPr/>
          </p:nvSpPr>
          <p:spPr bwMode="auto">
            <a:xfrm>
              <a:off x="1727607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772.30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03" name="Line 72"/>
            <p:cNvSpPr>
              <a:spLocks noChangeShapeType="1"/>
            </p:cNvSpPr>
            <p:nvPr/>
          </p:nvSpPr>
          <p:spPr bwMode="auto">
            <a:xfrm>
              <a:off x="2390907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04" name="Rectangle 73"/>
            <p:cNvSpPr>
              <a:spLocks noChangeArrowheads="1"/>
            </p:cNvSpPr>
            <p:nvPr/>
          </p:nvSpPr>
          <p:spPr bwMode="auto">
            <a:xfrm>
              <a:off x="2208557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772.40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05" name="Line 74"/>
            <p:cNvSpPr>
              <a:spLocks noChangeShapeType="1"/>
            </p:cNvSpPr>
            <p:nvPr/>
          </p:nvSpPr>
          <p:spPr bwMode="auto">
            <a:xfrm>
              <a:off x="2872746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06" name="Rectangle 75"/>
            <p:cNvSpPr>
              <a:spLocks noChangeArrowheads="1"/>
            </p:cNvSpPr>
            <p:nvPr/>
          </p:nvSpPr>
          <p:spPr bwMode="auto">
            <a:xfrm>
              <a:off x="2690395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772.50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07" name="Line 76"/>
            <p:cNvSpPr>
              <a:spLocks noChangeShapeType="1"/>
            </p:cNvSpPr>
            <p:nvPr/>
          </p:nvSpPr>
          <p:spPr bwMode="auto">
            <a:xfrm>
              <a:off x="3354583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08" name="Rectangle 77"/>
            <p:cNvSpPr>
              <a:spLocks noChangeArrowheads="1"/>
            </p:cNvSpPr>
            <p:nvPr/>
          </p:nvSpPr>
          <p:spPr bwMode="auto">
            <a:xfrm>
              <a:off x="3172233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772.60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09" name="Line 78"/>
            <p:cNvSpPr>
              <a:spLocks noChangeShapeType="1"/>
            </p:cNvSpPr>
            <p:nvPr/>
          </p:nvSpPr>
          <p:spPr bwMode="auto">
            <a:xfrm>
              <a:off x="3835533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0" name="Rectangle 79"/>
            <p:cNvSpPr>
              <a:spLocks noChangeArrowheads="1"/>
            </p:cNvSpPr>
            <p:nvPr/>
          </p:nvSpPr>
          <p:spPr bwMode="auto">
            <a:xfrm>
              <a:off x="3653182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772.70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11" name="Line 80"/>
            <p:cNvSpPr>
              <a:spLocks noChangeShapeType="1"/>
            </p:cNvSpPr>
            <p:nvPr/>
          </p:nvSpPr>
          <p:spPr bwMode="auto">
            <a:xfrm>
              <a:off x="4317370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2" name="Rectangle 81"/>
            <p:cNvSpPr>
              <a:spLocks noChangeArrowheads="1"/>
            </p:cNvSpPr>
            <p:nvPr/>
          </p:nvSpPr>
          <p:spPr bwMode="auto">
            <a:xfrm>
              <a:off x="4135019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772.80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13" name="Line 82"/>
            <p:cNvSpPr>
              <a:spLocks noChangeShapeType="1"/>
            </p:cNvSpPr>
            <p:nvPr/>
          </p:nvSpPr>
          <p:spPr bwMode="auto">
            <a:xfrm>
              <a:off x="4798319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4" name="Rectangle 83"/>
            <p:cNvSpPr>
              <a:spLocks noChangeArrowheads="1"/>
            </p:cNvSpPr>
            <p:nvPr/>
          </p:nvSpPr>
          <p:spPr bwMode="auto">
            <a:xfrm>
              <a:off x="4615969" y="5814196"/>
              <a:ext cx="369393" cy="14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772.90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15" name="Line 84"/>
            <p:cNvSpPr>
              <a:spLocks noChangeShapeType="1"/>
            </p:cNvSpPr>
            <p:nvPr/>
          </p:nvSpPr>
          <p:spPr bwMode="auto">
            <a:xfrm>
              <a:off x="5280158" y="5765314"/>
              <a:ext cx="0" cy="257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6" name="Line 86"/>
            <p:cNvSpPr>
              <a:spLocks noChangeShapeType="1"/>
            </p:cNvSpPr>
            <p:nvPr/>
          </p:nvSpPr>
          <p:spPr bwMode="auto">
            <a:xfrm>
              <a:off x="446665" y="559907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7" name="Line 87"/>
            <p:cNvSpPr>
              <a:spLocks noChangeShapeType="1"/>
            </p:cNvSpPr>
            <p:nvPr/>
          </p:nvSpPr>
          <p:spPr bwMode="auto">
            <a:xfrm>
              <a:off x="441206" y="545810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8" name="Line 88"/>
            <p:cNvSpPr>
              <a:spLocks noChangeShapeType="1"/>
            </p:cNvSpPr>
            <p:nvPr/>
          </p:nvSpPr>
          <p:spPr bwMode="auto">
            <a:xfrm>
              <a:off x="441206" y="533898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19" name="Line 89"/>
            <p:cNvSpPr>
              <a:spLocks noChangeShapeType="1"/>
            </p:cNvSpPr>
            <p:nvPr/>
          </p:nvSpPr>
          <p:spPr bwMode="auto">
            <a:xfrm>
              <a:off x="441206" y="521985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0" name="Line 90"/>
            <p:cNvSpPr>
              <a:spLocks noChangeShapeType="1"/>
            </p:cNvSpPr>
            <p:nvPr/>
          </p:nvSpPr>
          <p:spPr bwMode="auto">
            <a:xfrm>
              <a:off x="441206" y="510073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1" name="Line 91"/>
            <p:cNvSpPr>
              <a:spLocks noChangeShapeType="1"/>
            </p:cNvSpPr>
            <p:nvPr/>
          </p:nvSpPr>
          <p:spPr bwMode="auto">
            <a:xfrm>
              <a:off x="441206" y="498160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2" name="Line 92"/>
            <p:cNvSpPr>
              <a:spLocks noChangeShapeType="1"/>
            </p:cNvSpPr>
            <p:nvPr/>
          </p:nvSpPr>
          <p:spPr bwMode="auto">
            <a:xfrm>
              <a:off x="441206" y="486247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3" name="Line 93"/>
            <p:cNvSpPr>
              <a:spLocks noChangeShapeType="1"/>
            </p:cNvSpPr>
            <p:nvPr/>
          </p:nvSpPr>
          <p:spPr bwMode="auto">
            <a:xfrm>
              <a:off x="441206" y="474335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4" name="Line 94"/>
            <p:cNvSpPr>
              <a:spLocks noChangeShapeType="1"/>
            </p:cNvSpPr>
            <p:nvPr/>
          </p:nvSpPr>
          <p:spPr bwMode="auto">
            <a:xfrm>
              <a:off x="441206" y="462422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5" name="Line 95"/>
            <p:cNvSpPr>
              <a:spLocks noChangeShapeType="1"/>
            </p:cNvSpPr>
            <p:nvPr/>
          </p:nvSpPr>
          <p:spPr bwMode="auto">
            <a:xfrm>
              <a:off x="441206" y="450510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6" name="Line 96"/>
            <p:cNvSpPr>
              <a:spLocks noChangeShapeType="1"/>
            </p:cNvSpPr>
            <p:nvPr/>
          </p:nvSpPr>
          <p:spPr bwMode="auto">
            <a:xfrm>
              <a:off x="441206" y="438597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7" name="Line 97"/>
            <p:cNvSpPr>
              <a:spLocks noChangeShapeType="1"/>
            </p:cNvSpPr>
            <p:nvPr/>
          </p:nvSpPr>
          <p:spPr bwMode="auto">
            <a:xfrm>
              <a:off x="441206" y="426684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8" name="Line 98"/>
            <p:cNvSpPr>
              <a:spLocks noChangeShapeType="1"/>
            </p:cNvSpPr>
            <p:nvPr/>
          </p:nvSpPr>
          <p:spPr bwMode="auto">
            <a:xfrm>
              <a:off x="441206" y="414772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29" name="Line 99"/>
            <p:cNvSpPr>
              <a:spLocks noChangeShapeType="1"/>
            </p:cNvSpPr>
            <p:nvPr/>
          </p:nvSpPr>
          <p:spPr bwMode="auto">
            <a:xfrm>
              <a:off x="441206" y="402859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0" name="Line 100"/>
            <p:cNvSpPr>
              <a:spLocks noChangeShapeType="1"/>
            </p:cNvSpPr>
            <p:nvPr/>
          </p:nvSpPr>
          <p:spPr bwMode="auto">
            <a:xfrm>
              <a:off x="441206" y="390947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1" name="Line 101"/>
            <p:cNvSpPr>
              <a:spLocks noChangeShapeType="1"/>
            </p:cNvSpPr>
            <p:nvPr/>
          </p:nvSpPr>
          <p:spPr bwMode="auto">
            <a:xfrm>
              <a:off x="441206" y="379034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2" name="Line 102"/>
            <p:cNvSpPr>
              <a:spLocks noChangeShapeType="1"/>
            </p:cNvSpPr>
            <p:nvPr/>
          </p:nvSpPr>
          <p:spPr bwMode="auto">
            <a:xfrm>
              <a:off x="441206" y="3671218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3" name="Line 103"/>
            <p:cNvSpPr>
              <a:spLocks noChangeShapeType="1"/>
            </p:cNvSpPr>
            <p:nvPr/>
          </p:nvSpPr>
          <p:spPr bwMode="auto">
            <a:xfrm>
              <a:off x="441206" y="355209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4" name="Line 104"/>
            <p:cNvSpPr>
              <a:spLocks noChangeShapeType="1"/>
            </p:cNvSpPr>
            <p:nvPr/>
          </p:nvSpPr>
          <p:spPr bwMode="auto">
            <a:xfrm>
              <a:off x="441206" y="343296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5" name="Line 105"/>
            <p:cNvSpPr>
              <a:spLocks noChangeShapeType="1"/>
            </p:cNvSpPr>
            <p:nvPr/>
          </p:nvSpPr>
          <p:spPr bwMode="auto">
            <a:xfrm>
              <a:off x="441206" y="3313840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6" name="Line 106"/>
            <p:cNvSpPr>
              <a:spLocks noChangeShapeType="1"/>
            </p:cNvSpPr>
            <p:nvPr/>
          </p:nvSpPr>
          <p:spPr bwMode="auto">
            <a:xfrm>
              <a:off x="441206" y="3194714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7" name="Line 107"/>
            <p:cNvSpPr>
              <a:spLocks noChangeShapeType="1"/>
            </p:cNvSpPr>
            <p:nvPr/>
          </p:nvSpPr>
          <p:spPr bwMode="auto">
            <a:xfrm>
              <a:off x="441206" y="307647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8" name="Line 108"/>
            <p:cNvSpPr>
              <a:spLocks noChangeShapeType="1"/>
            </p:cNvSpPr>
            <p:nvPr/>
          </p:nvSpPr>
          <p:spPr bwMode="auto">
            <a:xfrm>
              <a:off x="441206" y="2957351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39" name="Line 109"/>
            <p:cNvSpPr>
              <a:spLocks noChangeShapeType="1"/>
            </p:cNvSpPr>
            <p:nvPr/>
          </p:nvSpPr>
          <p:spPr bwMode="auto">
            <a:xfrm>
              <a:off x="441206" y="2838225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0" name="Line 110"/>
            <p:cNvSpPr>
              <a:spLocks noChangeShapeType="1"/>
            </p:cNvSpPr>
            <p:nvPr/>
          </p:nvSpPr>
          <p:spPr bwMode="auto">
            <a:xfrm>
              <a:off x="441206" y="2719099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1" name="Line 111"/>
            <p:cNvSpPr>
              <a:spLocks noChangeShapeType="1"/>
            </p:cNvSpPr>
            <p:nvPr/>
          </p:nvSpPr>
          <p:spPr bwMode="auto">
            <a:xfrm>
              <a:off x="441206" y="2599973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2" name="Line 112"/>
            <p:cNvSpPr>
              <a:spLocks noChangeShapeType="1"/>
            </p:cNvSpPr>
            <p:nvPr/>
          </p:nvSpPr>
          <p:spPr bwMode="auto">
            <a:xfrm>
              <a:off x="441206" y="2480847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3" name="Line 115"/>
            <p:cNvSpPr>
              <a:spLocks noChangeShapeType="1"/>
            </p:cNvSpPr>
            <p:nvPr/>
          </p:nvSpPr>
          <p:spPr bwMode="auto">
            <a:xfrm>
              <a:off x="438664" y="559907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4" name="Rectangle 116"/>
            <p:cNvSpPr>
              <a:spLocks noChangeArrowheads="1"/>
            </p:cNvSpPr>
            <p:nvPr/>
          </p:nvSpPr>
          <p:spPr bwMode="auto">
            <a:xfrm>
              <a:off x="86202" y="5510086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0.5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45" name="Line 117"/>
            <p:cNvSpPr>
              <a:spLocks noChangeShapeType="1"/>
            </p:cNvSpPr>
            <p:nvPr/>
          </p:nvSpPr>
          <p:spPr bwMode="auto">
            <a:xfrm>
              <a:off x="433204" y="533898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6" name="Rectangle 118"/>
            <p:cNvSpPr>
              <a:spLocks noChangeArrowheads="1"/>
            </p:cNvSpPr>
            <p:nvPr/>
          </p:nvSpPr>
          <p:spPr bwMode="auto">
            <a:xfrm>
              <a:off x="86202" y="526955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47" name="Line 119"/>
            <p:cNvSpPr>
              <a:spLocks noChangeShapeType="1"/>
            </p:cNvSpPr>
            <p:nvPr/>
          </p:nvSpPr>
          <p:spPr bwMode="auto">
            <a:xfrm>
              <a:off x="433204" y="510073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48" name="Rectangle 120"/>
            <p:cNvSpPr>
              <a:spLocks noChangeArrowheads="1"/>
            </p:cNvSpPr>
            <p:nvPr/>
          </p:nvSpPr>
          <p:spPr bwMode="auto">
            <a:xfrm>
              <a:off x="86202" y="502902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1.5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49" name="Line 121"/>
            <p:cNvSpPr>
              <a:spLocks noChangeShapeType="1"/>
            </p:cNvSpPr>
            <p:nvPr/>
          </p:nvSpPr>
          <p:spPr bwMode="auto">
            <a:xfrm>
              <a:off x="433204" y="4862478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50" name="Rectangle 122"/>
            <p:cNvSpPr>
              <a:spLocks noChangeArrowheads="1"/>
            </p:cNvSpPr>
            <p:nvPr/>
          </p:nvSpPr>
          <p:spPr bwMode="auto">
            <a:xfrm>
              <a:off x="86202" y="4788501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51" name="Line 123"/>
            <p:cNvSpPr>
              <a:spLocks noChangeShapeType="1"/>
            </p:cNvSpPr>
            <p:nvPr/>
          </p:nvSpPr>
          <p:spPr bwMode="auto">
            <a:xfrm>
              <a:off x="433204" y="462422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52" name="Rectangle 124"/>
            <p:cNvSpPr>
              <a:spLocks noChangeArrowheads="1"/>
            </p:cNvSpPr>
            <p:nvPr/>
          </p:nvSpPr>
          <p:spPr bwMode="auto">
            <a:xfrm>
              <a:off x="86202" y="4547973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2.5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53" name="Line 125"/>
            <p:cNvSpPr>
              <a:spLocks noChangeShapeType="1"/>
            </p:cNvSpPr>
            <p:nvPr/>
          </p:nvSpPr>
          <p:spPr bwMode="auto">
            <a:xfrm>
              <a:off x="433204" y="438597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54" name="Rectangle 126"/>
            <p:cNvSpPr>
              <a:spLocks noChangeArrowheads="1"/>
            </p:cNvSpPr>
            <p:nvPr/>
          </p:nvSpPr>
          <p:spPr bwMode="auto">
            <a:xfrm>
              <a:off x="86202" y="4307445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55" name="Line 127"/>
            <p:cNvSpPr>
              <a:spLocks noChangeShapeType="1"/>
            </p:cNvSpPr>
            <p:nvPr/>
          </p:nvSpPr>
          <p:spPr bwMode="auto">
            <a:xfrm>
              <a:off x="433204" y="4147722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56" name="Rectangle 128"/>
            <p:cNvSpPr>
              <a:spLocks noChangeArrowheads="1"/>
            </p:cNvSpPr>
            <p:nvPr/>
          </p:nvSpPr>
          <p:spPr bwMode="auto">
            <a:xfrm>
              <a:off x="86202" y="406691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3.5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57" name="Line 129"/>
            <p:cNvSpPr>
              <a:spLocks noChangeShapeType="1"/>
            </p:cNvSpPr>
            <p:nvPr/>
          </p:nvSpPr>
          <p:spPr bwMode="auto">
            <a:xfrm>
              <a:off x="433204" y="3909470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58" name="Rectangle 130"/>
            <p:cNvSpPr>
              <a:spLocks noChangeArrowheads="1"/>
            </p:cNvSpPr>
            <p:nvPr/>
          </p:nvSpPr>
          <p:spPr bwMode="auto">
            <a:xfrm>
              <a:off x="86202" y="382638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59" name="Line 131"/>
            <p:cNvSpPr>
              <a:spLocks noChangeShapeType="1"/>
            </p:cNvSpPr>
            <p:nvPr/>
          </p:nvSpPr>
          <p:spPr bwMode="auto">
            <a:xfrm>
              <a:off x="433204" y="3671218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60" name="Rectangle 132"/>
            <p:cNvSpPr>
              <a:spLocks noChangeArrowheads="1"/>
            </p:cNvSpPr>
            <p:nvPr/>
          </p:nvSpPr>
          <p:spPr bwMode="auto">
            <a:xfrm>
              <a:off x="86202" y="3585861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4.5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61" name="Line 133"/>
            <p:cNvSpPr>
              <a:spLocks noChangeShapeType="1"/>
            </p:cNvSpPr>
            <p:nvPr/>
          </p:nvSpPr>
          <p:spPr bwMode="auto">
            <a:xfrm>
              <a:off x="433204" y="343296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62" name="Rectangle 134"/>
            <p:cNvSpPr>
              <a:spLocks noChangeArrowheads="1"/>
            </p:cNvSpPr>
            <p:nvPr/>
          </p:nvSpPr>
          <p:spPr bwMode="auto">
            <a:xfrm>
              <a:off x="86202" y="3345333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63" name="Line 135"/>
            <p:cNvSpPr>
              <a:spLocks noChangeShapeType="1"/>
            </p:cNvSpPr>
            <p:nvPr/>
          </p:nvSpPr>
          <p:spPr bwMode="auto">
            <a:xfrm>
              <a:off x="433204" y="3194714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64" name="Rectangle 136"/>
            <p:cNvSpPr>
              <a:spLocks noChangeArrowheads="1"/>
            </p:cNvSpPr>
            <p:nvPr/>
          </p:nvSpPr>
          <p:spPr bwMode="auto">
            <a:xfrm>
              <a:off x="86202" y="3104805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5.5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65" name="Line 137"/>
            <p:cNvSpPr>
              <a:spLocks noChangeShapeType="1"/>
            </p:cNvSpPr>
            <p:nvPr/>
          </p:nvSpPr>
          <p:spPr bwMode="auto">
            <a:xfrm>
              <a:off x="433204" y="2957351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66" name="Rectangle 138"/>
            <p:cNvSpPr>
              <a:spLocks noChangeArrowheads="1"/>
            </p:cNvSpPr>
            <p:nvPr/>
          </p:nvSpPr>
          <p:spPr bwMode="auto">
            <a:xfrm>
              <a:off x="86202" y="2864277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67" name="Line 139"/>
            <p:cNvSpPr>
              <a:spLocks noChangeShapeType="1"/>
            </p:cNvSpPr>
            <p:nvPr/>
          </p:nvSpPr>
          <p:spPr bwMode="auto">
            <a:xfrm>
              <a:off x="433204" y="2719099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68" name="Rectangle 140"/>
            <p:cNvSpPr>
              <a:spLocks noChangeArrowheads="1"/>
            </p:cNvSpPr>
            <p:nvPr/>
          </p:nvSpPr>
          <p:spPr bwMode="auto">
            <a:xfrm>
              <a:off x="86202" y="2623749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6.5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69" name="Line 141"/>
            <p:cNvSpPr>
              <a:spLocks noChangeShapeType="1"/>
            </p:cNvSpPr>
            <p:nvPr/>
          </p:nvSpPr>
          <p:spPr bwMode="auto">
            <a:xfrm>
              <a:off x="433204" y="2480847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70" name="Rectangle 142"/>
            <p:cNvSpPr>
              <a:spLocks noChangeArrowheads="1"/>
            </p:cNvSpPr>
            <p:nvPr/>
          </p:nvSpPr>
          <p:spPr bwMode="auto">
            <a:xfrm>
              <a:off x="86202" y="2383220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71" name="Rectangle 144"/>
            <p:cNvSpPr>
              <a:spLocks noChangeArrowheads="1"/>
            </p:cNvSpPr>
            <p:nvPr/>
          </p:nvSpPr>
          <p:spPr bwMode="auto">
            <a:xfrm>
              <a:off x="86202" y="2142692"/>
              <a:ext cx="36000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    7.5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372" name="Rectangle 145"/>
            <p:cNvSpPr>
              <a:spLocks noChangeArrowheads="1"/>
            </p:cNvSpPr>
            <p:nvPr/>
          </p:nvSpPr>
          <p:spPr bwMode="auto">
            <a:xfrm>
              <a:off x="179512" y="1989072"/>
              <a:ext cx="2160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a.u. 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45" name="Connecteur droit 444"/>
            <p:cNvCxnSpPr/>
            <p:nvPr/>
          </p:nvCxnSpPr>
          <p:spPr>
            <a:xfrm flipH="1">
              <a:off x="457638" y="2130357"/>
              <a:ext cx="0" cy="3628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445"/>
            <p:cNvCxnSpPr/>
            <p:nvPr/>
          </p:nvCxnSpPr>
          <p:spPr>
            <a:xfrm rot="16200000" flipH="1">
              <a:off x="2914832" y="3308496"/>
              <a:ext cx="0" cy="4898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75" name="Freeform 146"/>
            <p:cNvSpPr>
              <a:spLocks/>
            </p:cNvSpPr>
            <p:nvPr/>
          </p:nvSpPr>
          <p:spPr bwMode="auto">
            <a:xfrm>
              <a:off x="463556" y="2372001"/>
              <a:ext cx="4873498" cy="3362198"/>
            </a:xfrm>
            <a:custGeom>
              <a:avLst/>
              <a:gdLst>
                <a:gd name="T0" fmla="*/ 2147483647 w 5482"/>
                <a:gd name="T1" fmla="*/ 2147483647 h 3782"/>
                <a:gd name="T2" fmla="*/ 2147483647 w 5482"/>
                <a:gd name="T3" fmla="*/ 2147483647 h 3782"/>
                <a:gd name="T4" fmla="*/ 2147483647 w 5482"/>
                <a:gd name="T5" fmla="*/ 2147483647 h 3782"/>
                <a:gd name="T6" fmla="*/ 2147483647 w 5482"/>
                <a:gd name="T7" fmla="*/ 2147483647 h 3782"/>
                <a:gd name="T8" fmla="*/ 2147483647 w 5482"/>
                <a:gd name="T9" fmla="*/ 2147483647 h 3782"/>
                <a:gd name="T10" fmla="*/ 2147483647 w 5482"/>
                <a:gd name="T11" fmla="*/ 2147483647 h 3782"/>
                <a:gd name="T12" fmla="*/ 2147483647 w 5482"/>
                <a:gd name="T13" fmla="*/ 2147483647 h 3782"/>
                <a:gd name="T14" fmla="*/ 2147483647 w 5482"/>
                <a:gd name="T15" fmla="*/ 2147483647 h 3782"/>
                <a:gd name="T16" fmla="*/ 2147483647 w 5482"/>
                <a:gd name="T17" fmla="*/ 2147483647 h 3782"/>
                <a:gd name="T18" fmla="*/ 2147483647 w 5482"/>
                <a:gd name="T19" fmla="*/ 2147483647 h 3782"/>
                <a:gd name="T20" fmla="*/ 2147483647 w 5482"/>
                <a:gd name="T21" fmla="*/ 2147483647 h 3782"/>
                <a:gd name="T22" fmla="*/ 2147483647 w 5482"/>
                <a:gd name="T23" fmla="*/ 2147483647 h 3782"/>
                <a:gd name="T24" fmla="*/ 2147483647 w 5482"/>
                <a:gd name="T25" fmla="*/ 2147483647 h 3782"/>
                <a:gd name="T26" fmla="*/ 2147483647 w 5482"/>
                <a:gd name="T27" fmla="*/ 2147483647 h 3782"/>
                <a:gd name="T28" fmla="*/ 2147483647 w 5482"/>
                <a:gd name="T29" fmla="*/ 2147483647 h 3782"/>
                <a:gd name="T30" fmla="*/ 2147483647 w 5482"/>
                <a:gd name="T31" fmla="*/ 2147483647 h 3782"/>
                <a:gd name="T32" fmla="*/ 2147483647 w 5482"/>
                <a:gd name="T33" fmla="*/ 2147483647 h 3782"/>
                <a:gd name="T34" fmla="*/ 2147483647 w 5482"/>
                <a:gd name="T35" fmla="*/ 2147483647 h 3782"/>
                <a:gd name="T36" fmla="*/ 2147483647 w 5482"/>
                <a:gd name="T37" fmla="*/ 2147483647 h 3782"/>
                <a:gd name="T38" fmla="*/ 2147483647 w 5482"/>
                <a:gd name="T39" fmla="*/ 2147483647 h 3782"/>
                <a:gd name="T40" fmla="*/ 2147483647 w 5482"/>
                <a:gd name="T41" fmla="*/ 2147483647 h 3782"/>
                <a:gd name="T42" fmla="*/ 2147483647 w 5482"/>
                <a:gd name="T43" fmla="*/ 2147483647 h 3782"/>
                <a:gd name="T44" fmla="*/ 2147483647 w 5482"/>
                <a:gd name="T45" fmla="*/ 2147483647 h 3782"/>
                <a:gd name="T46" fmla="*/ 2147483647 w 5482"/>
                <a:gd name="T47" fmla="*/ 2147483647 h 3782"/>
                <a:gd name="T48" fmla="*/ 2147483647 w 5482"/>
                <a:gd name="T49" fmla="*/ 2147483647 h 3782"/>
                <a:gd name="T50" fmla="*/ 2147483647 w 5482"/>
                <a:gd name="T51" fmla="*/ 2147483647 h 3782"/>
                <a:gd name="T52" fmla="*/ 2147483647 w 5482"/>
                <a:gd name="T53" fmla="*/ 2147483647 h 3782"/>
                <a:gd name="T54" fmla="*/ 2147483647 w 5482"/>
                <a:gd name="T55" fmla="*/ 2147483647 h 3782"/>
                <a:gd name="T56" fmla="*/ 2147483647 w 5482"/>
                <a:gd name="T57" fmla="*/ 2147483647 h 3782"/>
                <a:gd name="T58" fmla="*/ 2147483647 w 5482"/>
                <a:gd name="T59" fmla="*/ 2147483647 h 3782"/>
                <a:gd name="T60" fmla="*/ 2147483647 w 5482"/>
                <a:gd name="T61" fmla="*/ 2147483647 h 3782"/>
                <a:gd name="T62" fmla="*/ 2147483647 w 5482"/>
                <a:gd name="T63" fmla="*/ 2147483647 h 3782"/>
                <a:gd name="T64" fmla="*/ 2147483647 w 5482"/>
                <a:gd name="T65" fmla="*/ 2147483647 h 3782"/>
                <a:gd name="T66" fmla="*/ 2147483647 w 5482"/>
                <a:gd name="T67" fmla="*/ 2147483647 h 3782"/>
                <a:gd name="T68" fmla="*/ 2147483647 w 5482"/>
                <a:gd name="T69" fmla="*/ 2147483647 h 3782"/>
                <a:gd name="T70" fmla="*/ 2147483647 w 5482"/>
                <a:gd name="T71" fmla="*/ 2147483647 h 3782"/>
                <a:gd name="T72" fmla="*/ 2147483647 w 5482"/>
                <a:gd name="T73" fmla="*/ 2147483647 h 3782"/>
                <a:gd name="T74" fmla="*/ 2147483647 w 5482"/>
                <a:gd name="T75" fmla="*/ 2147483647 h 3782"/>
                <a:gd name="T76" fmla="*/ 2147483647 w 5482"/>
                <a:gd name="T77" fmla="*/ 2147483647 h 3782"/>
                <a:gd name="T78" fmla="*/ 2147483647 w 5482"/>
                <a:gd name="T79" fmla="*/ 2147483647 h 3782"/>
                <a:gd name="T80" fmla="*/ 2147483647 w 5482"/>
                <a:gd name="T81" fmla="*/ 2147483647 h 3782"/>
                <a:gd name="T82" fmla="*/ 2147483647 w 5482"/>
                <a:gd name="T83" fmla="*/ 2147483647 h 3782"/>
                <a:gd name="T84" fmla="*/ 2147483647 w 5482"/>
                <a:gd name="T85" fmla="*/ 2147483647 h 3782"/>
                <a:gd name="T86" fmla="*/ 2147483647 w 5482"/>
                <a:gd name="T87" fmla="*/ 2147483647 h 3782"/>
                <a:gd name="T88" fmla="*/ 2147483647 w 5482"/>
                <a:gd name="T89" fmla="*/ 2147483647 h 3782"/>
                <a:gd name="T90" fmla="*/ 2147483647 w 5482"/>
                <a:gd name="T91" fmla="*/ 2147483647 h 3782"/>
                <a:gd name="T92" fmla="*/ 2147483647 w 5482"/>
                <a:gd name="T93" fmla="*/ 2147483647 h 3782"/>
                <a:gd name="T94" fmla="*/ 2147483647 w 5482"/>
                <a:gd name="T95" fmla="*/ 2147483647 h 3782"/>
                <a:gd name="T96" fmla="*/ 2147483647 w 5482"/>
                <a:gd name="T97" fmla="*/ 2147483647 h 3782"/>
                <a:gd name="T98" fmla="*/ 2147483647 w 5482"/>
                <a:gd name="T99" fmla="*/ 2147483647 h 3782"/>
                <a:gd name="T100" fmla="*/ 2147483647 w 5482"/>
                <a:gd name="T101" fmla="*/ 2147483647 h 3782"/>
                <a:gd name="T102" fmla="*/ 2147483647 w 5482"/>
                <a:gd name="T103" fmla="*/ 2147483647 h 3782"/>
                <a:gd name="T104" fmla="*/ 2147483647 w 5482"/>
                <a:gd name="T105" fmla="*/ 2147483647 h 3782"/>
                <a:gd name="T106" fmla="*/ 2147483647 w 5482"/>
                <a:gd name="T107" fmla="*/ 2147483647 h 3782"/>
                <a:gd name="T108" fmla="*/ 2147483647 w 5482"/>
                <a:gd name="T109" fmla="*/ 2147483647 h 3782"/>
                <a:gd name="T110" fmla="*/ 2147483647 w 5482"/>
                <a:gd name="T111" fmla="*/ 2147483647 h 3782"/>
                <a:gd name="T112" fmla="*/ 2147483647 w 5482"/>
                <a:gd name="T113" fmla="*/ 2147483647 h 37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82"/>
                <a:gd name="T172" fmla="*/ 0 h 3782"/>
                <a:gd name="T173" fmla="*/ 5482 w 5482"/>
                <a:gd name="T174" fmla="*/ 3782 h 37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82" h="3782">
                  <a:moveTo>
                    <a:pt x="0" y="3777"/>
                  </a:moveTo>
                  <a:lnTo>
                    <a:pt x="22" y="3777"/>
                  </a:lnTo>
                  <a:lnTo>
                    <a:pt x="43" y="3778"/>
                  </a:lnTo>
                  <a:lnTo>
                    <a:pt x="64" y="3779"/>
                  </a:lnTo>
                  <a:lnTo>
                    <a:pt x="85" y="3779"/>
                  </a:lnTo>
                  <a:lnTo>
                    <a:pt x="106" y="3779"/>
                  </a:lnTo>
                  <a:lnTo>
                    <a:pt x="128" y="3779"/>
                  </a:lnTo>
                  <a:lnTo>
                    <a:pt x="149" y="3779"/>
                  </a:lnTo>
                  <a:lnTo>
                    <a:pt x="170" y="3780"/>
                  </a:lnTo>
                  <a:lnTo>
                    <a:pt x="191" y="3781"/>
                  </a:lnTo>
                  <a:lnTo>
                    <a:pt x="212" y="3781"/>
                  </a:lnTo>
                  <a:lnTo>
                    <a:pt x="233" y="3781"/>
                  </a:lnTo>
                  <a:lnTo>
                    <a:pt x="255" y="3782"/>
                  </a:lnTo>
                  <a:lnTo>
                    <a:pt x="276" y="3782"/>
                  </a:lnTo>
                  <a:lnTo>
                    <a:pt x="297" y="3781"/>
                  </a:lnTo>
                  <a:lnTo>
                    <a:pt x="318" y="3779"/>
                  </a:lnTo>
                  <a:lnTo>
                    <a:pt x="339" y="3778"/>
                  </a:lnTo>
                  <a:lnTo>
                    <a:pt x="361" y="3778"/>
                  </a:lnTo>
                  <a:lnTo>
                    <a:pt x="382" y="3778"/>
                  </a:lnTo>
                  <a:lnTo>
                    <a:pt x="403" y="3777"/>
                  </a:lnTo>
                  <a:lnTo>
                    <a:pt x="424" y="3777"/>
                  </a:lnTo>
                  <a:lnTo>
                    <a:pt x="445" y="3779"/>
                  </a:lnTo>
                  <a:lnTo>
                    <a:pt x="466" y="3779"/>
                  </a:lnTo>
                  <a:lnTo>
                    <a:pt x="488" y="3779"/>
                  </a:lnTo>
                  <a:lnTo>
                    <a:pt x="509" y="3778"/>
                  </a:lnTo>
                  <a:lnTo>
                    <a:pt x="530" y="3777"/>
                  </a:lnTo>
                  <a:lnTo>
                    <a:pt x="551" y="3778"/>
                  </a:lnTo>
                  <a:lnTo>
                    <a:pt x="572" y="3779"/>
                  </a:lnTo>
                  <a:lnTo>
                    <a:pt x="594" y="3778"/>
                  </a:lnTo>
                  <a:lnTo>
                    <a:pt x="615" y="3777"/>
                  </a:lnTo>
                  <a:lnTo>
                    <a:pt x="636" y="3777"/>
                  </a:lnTo>
                  <a:lnTo>
                    <a:pt x="657" y="3777"/>
                  </a:lnTo>
                  <a:lnTo>
                    <a:pt x="678" y="3778"/>
                  </a:lnTo>
                  <a:lnTo>
                    <a:pt x="699" y="3779"/>
                  </a:lnTo>
                  <a:lnTo>
                    <a:pt x="721" y="3779"/>
                  </a:lnTo>
                  <a:lnTo>
                    <a:pt x="742" y="3780"/>
                  </a:lnTo>
                  <a:lnTo>
                    <a:pt x="763" y="3780"/>
                  </a:lnTo>
                  <a:lnTo>
                    <a:pt x="784" y="3779"/>
                  </a:lnTo>
                  <a:lnTo>
                    <a:pt x="805" y="3777"/>
                  </a:lnTo>
                  <a:lnTo>
                    <a:pt x="826" y="3777"/>
                  </a:lnTo>
                  <a:lnTo>
                    <a:pt x="847" y="3777"/>
                  </a:lnTo>
                  <a:lnTo>
                    <a:pt x="868" y="3777"/>
                  </a:lnTo>
                  <a:lnTo>
                    <a:pt x="889" y="3777"/>
                  </a:lnTo>
                  <a:lnTo>
                    <a:pt x="911" y="3777"/>
                  </a:lnTo>
                  <a:lnTo>
                    <a:pt x="932" y="3778"/>
                  </a:lnTo>
                  <a:lnTo>
                    <a:pt x="953" y="3777"/>
                  </a:lnTo>
                  <a:lnTo>
                    <a:pt x="974" y="3777"/>
                  </a:lnTo>
                  <a:lnTo>
                    <a:pt x="995" y="3776"/>
                  </a:lnTo>
                  <a:lnTo>
                    <a:pt x="1016" y="3777"/>
                  </a:lnTo>
                  <a:lnTo>
                    <a:pt x="1038" y="3778"/>
                  </a:lnTo>
                  <a:lnTo>
                    <a:pt x="1059" y="3779"/>
                  </a:lnTo>
                  <a:lnTo>
                    <a:pt x="1080" y="3779"/>
                  </a:lnTo>
                  <a:lnTo>
                    <a:pt x="1101" y="3779"/>
                  </a:lnTo>
                  <a:lnTo>
                    <a:pt x="1122" y="3779"/>
                  </a:lnTo>
                  <a:lnTo>
                    <a:pt x="1143" y="3779"/>
                  </a:lnTo>
                  <a:lnTo>
                    <a:pt x="1165" y="3779"/>
                  </a:lnTo>
                  <a:lnTo>
                    <a:pt x="1186" y="3779"/>
                  </a:lnTo>
                  <a:lnTo>
                    <a:pt x="1207" y="3779"/>
                  </a:lnTo>
                  <a:lnTo>
                    <a:pt x="1228" y="3779"/>
                  </a:lnTo>
                  <a:lnTo>
                    <a:pt x="1249" y="3778"/>
                  </a:lnTo>
                  <a:lnTo>
                    <a:pt x="1271" y="3776"/>
                  </a:lnTo>
                  <a:lnTo>
                    <a:pt x="1292" y="3775"/>
                  </a:lnTo>
                  <a:lnTo>
                    <a:pt x="1313" y="3776"/>
                  </a:lnTo>
                  <a:lnTo>
                    <a:pt x="1334" y="3777"/>
                  </a:lnTo>
                  <a:lnTo>
                    <a:pt x="1355" y="3777"/>
                  </a:lnTo>
                  <a:lnTo>
                    <a:pt x="1376" y="3777"/>
                  </a:lnTo>
                  <a:lnTo>
                    <a:pt x="1398" y="3776"/>
                  </a:lnTo>
                  <a:lnTo>
                    <a:pt x="1419" y="3775"/>
                  </a:lnTo>
                  <a:lnTo>
                    <a:pt x="1440" y="3774"/>
                  </a:lnTo>
                  <a:lnTo>
                    <a:pt x="1461" y="3774"/>
                  </a:lnTo>
                  <a:lnTo>
                    <a:pt x="1482" y="3774"/>
                  </a:lnTo>
                  <a:lnTo>
                    <a:pt x="1504" y="3774"/>
                  </a:lnTo>
                  <a:lnTo>
                    <a:pt x="1525" y="3775"/>
                  </a:lnTo>
                  <a:lnTo>
                    <a:pt x="1546" y="3776"/>
                  </a:lnTo>
                  <a:lnTo>
                    <a:pt x="1567" y="3777"/>
                  </a:lnTo>
                  <a:lnTo>
                    <a:pt x="1588" y="3777"/>
                  </a:lnTo>
                  <a:lnTo>
                    <a:pt x="1609" y="3778"/>
                  </a:lnTo>
                  <a:lnTo>
                    <a:pt x="1631" y="3777"/>
                  </a:lnTo>
                  <a:lnTo>
                    <a:pt x="1652" y="3777"/>
                  </a:lnTo>
                  <a:lnTo>
                    <a:pt x="1673" y="3775"/>
                  </a:lnTo>
                  <a:lnTo>
                    <a:pt x="1694" y="3776"/>
                  </a:lnTo>
                  <a:lnTo>
                    <a:pt x="1715" y="3777"/>
                  </a:lnTo>
                  <a:lnTo>
                    <a:pt x="1736" y="3775"/>
                  </a:lnTo>
                  <a:lnTo>
                    <a:pt x="1757" y="3774"/>
                  </a:lnTo>
                  <a:lnTo>
                    <a:pt x="1778" y="3772"/>
                  </a:lnTo>
                  <a:lnTo>
                    <a:pt x="1799" y="3770"/>
                  </a:lnTo>
                  <a:lnTo>
                    <a:pt x="1821" y="3767"/>
                  </a:lnTo>
                  <a:lnTo>
                    <a:pt x="1842" y="3762"/>
                  </a:lnTo>
                  <a:lnTo>
                    <a:pt x="1863" y="3755"/>
                  </a:lnTo>
                  <a:lnTo>
                    <a:pt x="1884" y="3753"/>
                  </a:lnTo>
                  <a:lnTo>
                    <a:pt x="1905" y="3753"/>
                  </a:lnTo>
                  <a:lnTo>
                    <a:pt x="1926" y="3756"/>
                  </a:lnTo>
                  <a:lnTo>
                    <a:pt x="1948" y="3762"/>
                  </a:lnTo>
                  <a:lnTo>
                    <a:pt x="1969" y="3750"/>
                  </a:lnTo>
                  <a:lnTo>
                    <a:pt x="1990" y="3712"/>
                  </a:lnTo>
                  <a:lnTo>
                    <a:pt x="2011" y="3679"/>
                  </a:lnTo>
                  <a:lnTo>
                    <a:pt x="2032" y="3630"/>
                  </a:lnTo>
                  <a:lnTo>
                    <a:pt x="2053" y="3614"/>
                  </a:lnTo>
                  <a:lnTo>
                    <a:pt x="2075" y="3657"/>
                  </a:lnTo>
                  <a:lnTo>
                    <a:pt x="2096" y="3580"/>
                  </a:lnTo>
                  <a:lnTo>
                    <a:pt x="2117" y="3363"/>
                  </a:lnTo>
                  <a:lnTo>
                    <a:pt x="2138" y="2845"/>
                  </a:lnTo>
                  <a:lnTo>
                    <a:pt x="2159" y="2091"/>
                  </a:lnTo>
                  <a:lnTo>
                    <a:pt x="2181" y="1448"/>
                  </a:lnTo>
                  <a:lnTo>
                    <a:pt x="2202" y="538"/>
                  </a:lnTo>
                  <a:lnTo>
                    <a:pt x="2223" y="0"/>
                  </a:lnTo>
                  <a:lnTo>
                    <a:pt x="2244" y="237"/>
                  </a:lnTo>
                  <a:lnTo>
                    <a:pt x="2265" y="1060"/>
                  </a:lnTo>
                  <a:lnTo>
                    <a:pt x="2286" y="1818"/>
                  </a:lnTo>
                  <a:lnTo>
                    <a:pt x="2308" y="2829"/>
                  </a:lnTo>
                  <a:lnTo>
                    <a:pt x="2329" y="3418"/>
                  </a:lnTo>
                  <a:lnTo>
                    <a:pt x="2350" y="3564"/>
                  </a:lnTo>
                  <a:lnTo>
                    <a:pt x="2371" y="3673"/>
                  </a:lnTo>
                  <a:lnTo>
                    <a:pt x="2392" y="3731"/>
                  </a:lnTo>
                  <a:lnTo>
                    <a:pt x="2414" y="3738"/>
                  </a:lnTo>
                  <a:lnTo>
                    <a:pt x="2435" y="3725"/>
                  </a:lnTo>
                  <a:lnTo>
                    <a:pt x="2456" y="3725"/>
                  </a:lnTo>
                  <a:lnTo>
                    <a:pt x="2477" y="3738"/>
                  </a:lnTo>
                  <a:lnTo>
                    <a:pt x="2498" y="3750"/>
                  </a:lnTo>
                  <a:lnTo>
                    <a:pt x="2519" y="3758"/>
                  </a:lnTo>
                  <a:lnTo>
                    <a:pt x="2541" y="3761"/>
                  </a:lnTo>
                  <a:lnTo>
                    <a:pt x="2562" y="3765"/>
                  </a:lnTo>
                  <a:lnTo>
                    <a:pt x="2583" y="3768"/>
                  </a:lnTo>
                  <a:lnTo>
                    <a:pt x="2604" y="3768"/>
                  </a:lnTo>
                  <a:lnTo>
                    <a:pt x="2625" y="3767"/>
                  </a:lnTo>
                  <a:lnTo>
                    <a:pt x="2646" y="3767"/>
                  </a:lnTo>
                  <a:lnTo>
                    <a:pt x="2667" y="3769"/>
                  </a:lnTo>
                  <a:lnTo>
                    <a:pt x="2688" y="3772"/>
                  </a:lnTo>
                  <a:lnTo>
                    <a:pt x="2709" y="3773"/>
                  </a:lnTo>
                  <a:lnTo>
                    <a:pt x="2731" y="3772"/>
                  </a:lnTo>
                  <a:lnTo>
                    <a:pt x="2752" y="3768"/>
                  </a:lnTo>
                  <a:lnTo>
                    <a:pt x="2773" y="3761"/>
                  </a:lnTo>
                  <a:lnTo>
                    <a:pt x="2794" y="3745"/>
                  </a:lnTo>
                  <a:lnTo>
                    <a:pt x="2815" y="3734"/>
                  </a:lnTo>
                  <a:lnTo>
                    <a:pt x="2836" y="3729"/>
                  </a:lnTo>
                  <a:lnTo>
                    <a:pt x="2858" y="3715"/>
                  </a:lnTo>
                  <a:lnTo>
                    <a:pt x="2879" y="3691"/>
                  </a:lnTo>
                  <a:lnTo>
                    <a:pt x="2900" y="3495"/>
                  </a:lnTo>
                  <a:lnTo>
                    <a:pt x="2921" y="3111"/>
                  </a:lnTo>
                  <a:lnTo>
                    <a:pt x="2942" y="2806"/>
                  </a:lnTo>
                  <a:lnTo>
                    <a:pt x="2963" y="2461"/>
                  </a:lnTo>
                  <a:lnTo>
                    <a:pt x="2985" y="2352"/>
                  </a:lnTo>
                  <a:lnTo>
                    <a:pt x="3006" y="2582"/>
                  </a:lnTo>
                  <a:lnTo>
                    <a:pt x="3027" y="2992"/>
                  </a:lnTo>
                  <a:lnTo>
                    <a:pt x="3048" y="3291"/>
                  </a:lnTo>
                  <a:lnTo>
                    <a:pt x="3069" y="3604"/>
                  </a:lnTo>
                  <a:lnTo>
                    <a:pt x="3091" y="3709"/>
                  </a:lnTo>
                  <a:lnTo>
                    <a:pt x="3112" y="3715"/>
                  </a:lnTo>
                  <a:lnTo>
                    <a:pt x="3133" y="3732"/>
                  </a:lnTo>
                  <a:lnTo>
                    <a:pt x="3154" y="3736"/>
                  </a:lnTo>
                  <a:lnTo>
                    <a:pt x="3175" y="3718"/>
                  </a:lnTo>
                  <a:lnTo>
                    <a:pt x="3196" y="3686"/>
                  </a:lnTo>
                  <a:lnTo>
                    <a:pt x="3218" y="3627"/>
                  </a:lnTo>
                  <a:lnTo>
                    <a:pt x="3239" y="3406"/>
                  </a:lnTo>
                  <a:lnTo>
                    <a:pt x="3260" y="3089"/>
                  </a:lnTo>
                  <a:lnTo>
                    <a:pt x="3281" y="2818"/>
                  </a:lnTo>
                  <a:lnTo>
                    <a:pt x="3302" y="2703"/>
                  </a:lnTo>
                  <a:lnTo>
                    <a:pt x="3324" y="2761"/>
                  </a:lnTo>
                  <a:lnTo>
                    <a:pt x="3345" y="3007"/>
                  </a:lnTo>
                  <a:lnTo>
                    <a:pt x="3366" y="3324"/>
                  </a:lnTo>
                  <a:lnTo>
                    <a:pt x="3387" y="3564"/>
                  </a:lnTo>
                  <a:lnTo>
                    <a:pt x="3408" y="3633"/>
                  </a:lnTo>
                  <a:lnTo>
                    <a:pt x="3429" y="3581"/>
                  </a:lnTo>
                  <a:lnTo>
                    <a:pt x="3451" y="3455"/>
                  </a:lnTo>
                  <a:lnTo>
                    <a:pt x="3472" y="3327"/>
                  </a:lnTo>
                  <a:lnTo>
                    <a:pt x="3493" y="3269"/>
                  </a:lnTo>
                  <a:lnTo>
                    <a:pt x="3514" y="3265"/>
                  </a:lnTo>
                  <a:lnTo>
                    <a:pt x="3535" y="3356"/>
                  </a:lnTo>
                  <a:lnTo>
                    <a:pt x="3556" y="3523"/>
                  </a:lnTo>
                  <a:lnTo>
                    <a:pt x="3577" y="3679"/>
                  </a:lnTo>
                  <a:lnTo>
                    <a:pt x="3598" y="3736"/>
                  </a:lnTo>
                  <a:lnTo>
                    <a:pt x="3619" y="3758"/>
                  </a:lnTo>
                  <a:lnTo>
                    <a:pt x="3641" y="3766"/>
                  </a:lnTo>
                  <a:lnTo>
                    <a:pt x="3662" y="3774"/>
                  </a:lnTo>
                  <a:lnTo>
                    <a:pt x="3683" y="3774"/>
                  </a:lnTo>
                  <a:lnTo>
                    <a:pt x="3704" y="3774"/>
                  </a:lnTo>
                  <a:lnTo>
                    <a:pt x="3725" y="3772"/>
                  </a:lnTo>
                  <a:lnTo>
                    <a:pt x="3746" y="3773"/>
                  </a:lnTo>
                  <a:lnTo>
                    <a:pt x="3768" y="3774"/>
                  </a:lnTo>
                  <a:lnTo>
                    <a:pt x="3789" y="3774"/>
                  </a:lnTo>
                  <a:lnTo>
                    <a:pt x="3810" y="3775"/>
                  </a:lnTo>
                  <a:lnTo>
                    <a:pt x="3831" y="3776"/>
                  </a:lnTo>
                  <a:lnTo>
                    <a:pt x="3852" y="3777"/>
                  </a:lnTo>
                  <a:lnTo>
                    <a:pt x="3874" y="3778"/>
                  </a:lnTo>
                  <a:lnTo>
                    <a:pt x="3895" y="3779"/>
                  </a:lnTo>
                  <a:lnTo>
                    <a:pt x="3916" y="3778"/>
                  </a:lnTo>
                  <a:lnTo>
                    <a:pt x="3937" y="3777"/>
                  </a:lnTo>
                  <a:lnTo>
                    <a:pt x="3958" y="3777"/>
                  </a:lnTo>
                  <a:lnTo>
                    <a:pt x="3979" y="3776"/>
                  </a:lnTo>
                  <a:lnTo>
                    <a:pt x="4001" y="3776"/>
                  </a:lnTo>
                  <a:lnTo>
                    <a:pt x="4022" y="3777"/>
                  </a:lnTo>
                  <a:lnTo>
                    <a:pt x="4043" y="3777"/>
                  </a:lnTo>
                  <a:lnTo>
                    <a:pt x="4064" y="3777"/>
                  </a:lnTo>
                  <a:lnTo>
                    <a:pt x="4085" y="3777"/>
                  </a:lnTo>
                  <a:lnTo>
                    <a:pt x="4106" y="3777"/>
                  </a:lnTo>
                  <a:lnTo>
                    <a:pt x="4128" y="3777"/>
                  </a:lnTo>
                  <a:lnTo>
                    <a:pt x="4149" y="3777"/>
                  </a:lnTo>
                  <a:lnTo>
                    <a:pt x="4170" y="3777"/>
                  </a:lnTo>
                  <a:lnTo>
                    <a:pt x="4191" y="3779"/>
                  </a:lnTo>
                  <a:lnTo>
                    <a:pt x="4212" y="3780"/>
                  </a:lnTo>
                  <a:lnTo>
                    <a:pt x="4234" y="3779"/>
                  </a:lnTo>
                  <a:lnTo>
                    <a:pt x="4255" y="3778"/>
                  </a:lnTo>
                  <a:lnTo>
                    <a:pt x="4276" y="3777"/>
                  </a:lnTo>
                  <a:lnTo>
                    <a:pt x="4297" y="3777"/>
                  </a:lnTo>
                  <a:lnTo>
                    <a:pt x="4318" y="3778"/>
                  </a:lnTo>
                  <a:lnTo>
                    <a:pt x="4339" y="3779"/>
                  </a:lnTo>
                  <a:lnTo>
                    <a:pt x="4361" y="3779"/>
                  </a:lnTo>
                  <a:lnTo>
                    <a:pt x="4382" y="3778"/>
                  </a:lnTo>
                  <a:lnTo>
                    <a:pt x="4403" y="3777"/>
                  </a:lnTo>
                  <a:lnTo>
                    <a:pt x="4424" y="3777"/>
                  </a:lnTo>
                  <a:lnTo>
                    <a:pt x="4445" y="3779"/>
                  </a:lnTo>
                  <a:lnTo>
                    <a:pt x="4466" y="3779"/>
                  </a:lnTo>
                  <a:lnTo>
                    <a:pt x="4487" y="3779"/>
                  </a:lnTo>
                  <a:lnTo>
                    <a:pt x="4508" y="3779"/>
                  </a:lnTo>
                  <a:lnTo>
                    <a:pt x="4529" y="3779"/>
                  </a:lnTo>
                  <a:lnTo>
                    <a:pt x="4551" y="3778"/>
                  </a:lnTo>
                  <a:lnTo>
                    <a:pt x="4572" y="3779"/>
                  </a:lnTo>
                  <a:lnTo>
                    <a:pt x="4593" y="3779"/>
                  </a:lnTo>
                  <a:lnTo>
                    <a:pt x="4614" y="3779"/>
                  </a:lnTo>
                  <a:lnTo>
                    <a:pt x="4635" y="3779"/>
                  </a:lnTo>
                  <a:lnTo>
                    <a:pt x="4656" y="3778"/>
                  </a:lnTo>
                  <a:lnTo>
                    <a:pt x="4678" y="3777"/>
                  </a:lnTo>
                  <a:lnTo>
                    <a:pt x="4699" y="3777"/>
                  </a:lnTo>
                  <a:lnTo>
                    <a:pt x="4720" y="3777"/>
                  </a:lnTo>
                  <a:lnTo>
                    <a:pt x="4741" y="3777"/>
                  </a:lnTo>
                  <a:lnTo>
                    <a:pt x="4762" y="3777"/>
                  </a:lnTo>
                  <a:lnTo>
                    <a:pt x="4784" y="3777"/>
                  </a:lnTo>
                  <a:lnTo>
                    <a:pt x="4805" y="3777"/>
                  </a:lnTo>
                  <a:lnTo>
                    <a:pt x="4826" y="3778"/>
                  </a:lnTo>
                  <a:lnTo>
                    <a:pt x="4847" y="3779"/>
                  </a:lnTo>
                  <a:lnTo>
                    <a:pt x="4868" y="3779"/>
                  </a:lnTo>
                  <a:lnTo>
                    <a:pt x="4889" y="3778"/>
                  </a:lnTo>
                  <a:lnTo>
                    <a:pt x="4911" y="3777"/>
                  </a:lnTo>
                  <a:lnTo>
                    <a:pt x="4932" y="3776"/>
                  </a:lnTo>
                  <a:lnTo>
                    <a:pt x="4953" y="3776"/>
                  </a:lnTo>
                  <a:lnTo>
                    <a:pt x="4974" y="3777"/>
                  </a:lnTo>
                  <a:lnTo>
                    <a:pt x="4995" y="3779"/>
                  </a:lnTo>
                  <a:lnTo>
                    <a:pt x="5016" y="3779"/>
                  </a:lnTo>
                  <a:lnTo>
                    <a:pt x="5038" y="3778"/>
                  </a:lnTo>
                  <a:lnTo>
                    <a:pt x="5059" y="3777"/>
                  </a:lnTo>
                  <a:lnTo>
                    <a:pt x="5080" y="3777"/>
                  </a:lnTo>
                  <a:lnTo>
                    <a:pt x="5101" y="3777"/>
                  </a:lnTo>
                  <a:lnTo>
                    <a:pt x="5122" y="3778"/>
                  </a:lnTo>
                  <a:lnTo>
                    <a:pt x="5144" y="3778"/>
                  </a:lnTo>
                  <a:lnTo>
                    <a:pt x="5165" y="3778"/>
                  </a:lnTo>
                  <a:lnTo>
                    <a:pt x="5186" y="3777"/>
                  </a:lnTo>
                  <a:lnTo>
                    <a:pt x="5207" y="3777"/>
                  </a:lnTo>
                  <a:lnTo>
                    <a:pt x="5228" y="3777"/>
                  </a:lnTo>
                  <a:lnTo>
                    <a:pt x="5249" y="3777"/>
                  </a:lnTo>
                  <a:lnTo>
                    <a:pt x="5271" y="3778"/>
                  </a:lnTo>
                  <a:lnTo>
                    <a:pt x="5292" y="3779"/>
                  </a:lnTo>
                  <a:lnTo>
                    <a:pt x="5313" y="3779"/>
                  </a:lnTo>
                  <a:lnTo>
                    <a:pt x="5334" y="3779"/>
                  </a:lnTo>
                  <a:lnTo>
                    <a:pt x="5355" y="3779"/>
                  </a:lnTo>
                  <a:lnTo>
                    <a:pt x="5376" y="3779"/>
                  </a:lnTo>
                  <a:lnTo>
                    <a:pt x="5397" y="3778"/>
                  </a:lnTo>
                  <a:lnTo>
                    <a:pt x="5418" y="3778"/>
                  </a:lnTo>
                  <a:lnTo>
                    <a:pt x="5439" y="3777"/>
                  </a:lnTo>
                  <a:lnTo>
                    <a:pt x="5461" y="3778"/>
                  </a:lnTo>
                  <a:lnTo>
                    <a:pt x="5482" y="3779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76" name="Line 111"/>
            <p:cNvSpPr>
              <a:spLocks noChangeShapeType="1"/>
            </p:cNvSpPr>
            <p:nvPr/>
          </p:nvSpPr>
          <p:spPr bwMode="auto">
            <a:xfrm>
              <a:off x="436790" y="2348852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77" name="Line 112"/>
            <p:cNvSpPr>
              <a:spLocks noChangeShapeType="1"/>
            </p:cNvSpPr>
            <p:nvPr/>
          </p:nvSpPr>
          <p:spPr bwMode="auto">
            <a:xfrm>
              <a:off x="436790" y="2229726"/>
              <a:ext cx="7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378" name="Line 141"/>
            <p:cNvSpPr>
              <a:spLocks noChangeShapeType="1"/>
            </p:cNvSpPr>
            <p:nvPr/>
          </p:nvSpPr>
          <p:spPr bwMode="auto">
            <a:xfrm>
              <a:off x="428788" y="2229726"/>
              <a:ext cx="151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040231" y="4305207"/>
              <a:ext cx="144447" cy="1439846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338650" y="4305207"/>
              <a:ext cx="133336" cy="1439846"/>
            </a:xfrm>
            <a:prstGeom prst="rect">
              <a:avLst/>
            </a:prstGeom>
            <a:solidFill>
              <a:srgbClr val="00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529130" y="4305207"/>
              <a:ext cx="107939" cy="1439846"/>
            </a:xfrm>
            <a:prstGeom prst="rect">
              <a:avLst/>
            </a:prstGeom>
            <a:solidFill>
              <a:srgbClr val="00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57" name="Connecteur droit avec flèche 156"/>
            <p:cNvCxnSpPr>
              <a:stCxn id="149" idx="0"/>
              <a:endCxn id="152" idx="2"/>
            </p:cNvCxnSpPr>
            <p:nvPr/>
          </p:nvCxnSpPr>
          <p:spPr>
            <a:xfrm flipV="1">
              <a:off x="3113248" y="3524166"/>
              <a:ext cx="1033354" cy="7810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6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ZoneTexte 147"/>
          <p:cNvSpPr txBox="1">
            <a:spLocks noChangeArrowheads="1"/>
          </p:cNvSpPr>
          <p:nvPr/>
        </p:nvSpPr>
        <p:spPr bwMode="auto">
          <a:xfrm>
            <a:off x="1258888" y="2649538"/>
            <a:ext cx="1081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>
                <a:latin typeface="Gill Sans MT"/>
                <a:cs typeface="Calibri" pitchFamily="34" charset="0"/>
              </a:rPr>
              <a:t>DAN matrix peak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/>
          <a:srcRect l="31377" t="17361" r="23981" b="12392"/>
          <a:stretch>
            <a:fillRect/>
          </a:stretch>
        </p:blipFill>
        <p:spPr bwMode="auto">
          <a:xfrm>
            <a:off x="3276600" y="1484313"/>
            <a:ext cx="17414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4"/>
          <a:srcRect l="31360" t="17348" r="23981" b="12392"/>
          <a:stretch>
            <a:fillRect/>
          </a:stretch>
        </p:blipFill>
        <p:spPr bwMode="auto">
          <a:xfrm>
            <a:off x="5040313" y="1484313"/>
            <a:ext cx="174148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4"/>
          <p:cNvPicPr>
            <a:picLocks noChangeAspect="1" noChangeArrowheads="1"/>
          </p:cNvPicPr>
          <p:nvPr/>
        </p:nvPicPr>
        <p:blipFill>
          <a:blip r:embed="rId5"/>
          <a:srcRect l="31360" t="17348" r="23981" b="12392"/>
          <a:stretch>
            <a:fillRect/>
          </a:stretch>
        </p:blipFill>
        <p:spPr bwMode="auto">
          <a:xfrm>
            <a:off x="6804025" y="1484313"/>
            <a:ext cx="17430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5"/>
          <p:cNvPicPr>
            <a:picLocks noChangeAspect="1" noChangeArrowheads="1"/>
          </p:cNvPicPr>
          <p:nvPr/>
        </p:nvPicPr>
        <p:blipFill>
          <a:blip r:embed="rId6"/>
          <a:srcRect l="90779" t="77853"/>
          <a:stretch>
            <a:fillRect/>
          </a:stretch>
        </p:blipFill>
        <p:spPr bwMode="auto">
          <a:xfrm>
            <a:off x="8577263" y="2305050"/>
            <a:ext cx="5095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9" name="Connecteur droit avec flèche 158"/>
          <p:cNvCxnSpPr>
            <a:stCxn id="150" idx="0"/>
            <a:endCxn id="153" idx="2"/>
          </p:cNvCxnSpPr>
          <p:nvPr/>
        </p:nvCxnSpPr>
        <p:spPr>
          <a:xfrm flipV="1">
            <a:off x="3405188" y="3524250"/>
            <a:ext cx="2505075" cy="78105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>
            <a:stCxn id="151" idx="0"/>
            <a:endCxn id="154" idx="2"/>
          </p:cNvCxnSpPr>
          <p:nvPr/>
        </p:nvCxnSpPr>
        <p:spPr>
          <a:xfrm flipV="1">
            <a:off x="3582988" y="3524250"/>
            <a:ext cx="4092575" cy="7810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6" name="ZoneTexte 164"/>
          <p:cNvSpPr txBox="1">
            <a:spLocks noChangeArrowheads="1"/>
          </p:cNvSpPr>
          <p:nvPr/>
        </p:nvSpPr>
        <p:spPr bwMode="auto">
          <a:xfrm>
            <a:off x="3276600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772.5424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37" name="ZoneTexte 165"/>
          <p:cNvSpPr txBox="1">
            <a:spLocks noChangeArrowheads="1"/>
          </p:cNvSpPr>
          <p:nvPr/>
        </p:nvSpPr>
        <p:spPr bwMode="auto">
          <a:xfrm>
            <a:off x="5041900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772.6003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38" name="ZoneTexte 166"/>
          <p:cNvSpPr txBox="1">
            <a:spLocks noChangeArrowheads="1"/>
          </p:cNvSpPr>
          <p:nvPr/>
        </p:nvSpPr>
        <p:spPr bwMode="auto">
          <a:xfrm>
            <a:off x="6804025" y="315118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m/z 772.6390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39" name="Picture 3"/>
          <p:cNvPicPr>
            <a:picLocks noChangeAspect="1" noChangeArrowheads="1"/>
          </p:cNvPicPr>
          <p:nvPr/>
        </p:nvPicPr>
        <p:blipFill>
          <a:blip r:embed="rId7"/>
          <a:srcRect l="31360" t="17348" r="23981" b="18587"/>
          <a:stretch>
            <a:fillRect/>
          </a:stretch>
        </p:blipFill>
        <p:spPr bwMode="auto">
          <a:xfrm>
            <a:off x="6248400" y="4076700"/>
            <a:ext cx="2284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0" name="ZoneTexte 159"/>
          <p:cNvSpPr txBox="1">
            <a:spLocks noChangeArrowheads="1"/>
          </p:cNvSpPr>
          <p:nvPr/>
        </p:nvSpPr>
        <p:spPr bwMode="auto">
          <a:xfrm>
            <a:off x="-1588" y="835025"/>
            <a:ext cx="914400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Higher mass resolution for higher spatial resolution</a:t>
            </a:r>
          </a:p>
        </p:txBody>
      </p:sp>
      <p:pic>
        <p:nvPicPr>
          <p:cNvPr id="52241" name="Picture 4"/>
          <p:cNvPicPr>
            <a:picLocks noChangeAspect="1" noChangeArrowheads="1"/>
          </p:cNvPicPr>
          <p:nvPr/>
        </p:nvPicPr>
        <p:blipFill>
          <a:blip r:embed="rId8"/>
          <a:srcRect l="31120" t="17332" r="24225" b="18599"/>
          <a:stretch>
            <a:fillRect/>
          </a:stretch>
        </p:blipFill>
        <p:spPr bwMode="auto">
          <a:xfrm>
            <a:off x="6248400" y="4076700"/>
            <a:ext cx="2284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4"/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OUTLINE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ZoneTexte 5"/>
          <p:cNvSpPr txBox="1">
            <a:spLocks noChangeArrowheads="1"/>
          </p:cNvSpPr>
          <p:nvPr/>
        </p:nvSpPr>
        <p:spPr bwMode="auto">
          <a:xfrm>
            <a:off x="0" y="11668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1. The concept of MALDI Mass Spectrometry Imaging 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ZoneTexte 7"/>
          <p:cNvSpPr txBox="1">
            <a:spLocks noChangeArrowheads="1"/>
          </p:cNvSpPr>
          <p:nvPr/>
        </p:nvSpPr>
        <p:spPr bwMode="auto">
          <a:xfrm>
            <a:off x="-1588" y="1773238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2. Identification methods in MALDI MSI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2" name="ZoneTexte 8"/>
          <p:cNvSpPr txBox="1">
            <a:spLocks noChangeArrowheads="1"/>
          </p:cNvSpPr>
          <p:nvPr/>
        </p:nvSpPr>
        <p:spPr bwMode="auto">
          <a:xfrm>
            <a:off x="611188" y="2392363"/>
            <a:ext cx="85328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fr-BE" sz="2200">
                <a:latin typeface="Calibri" pitchFamily="34" charset="0"/>
                <a:cs typeface="Calibri" pitchFamily="34" charset="0"/>
              </a:rPr>
              <a:t>Small molecules</a:t>
            </a: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fr-BE" sz="2200">
                <a:latin typeface="Calibri" pitchFamily="34" charset="0"/>
                <a:cs typeface="Calibri" pitchFamily="34" charset="0"/>
              </a:rPr>
              <a:t>High molecular weight compounds</a:t>
            </a:r>
          </a:p>
        </p:txBody>
      </p:sp>
      <p:sp>
        <p:nvSpPr>
          <p:cNvPr id="17413" name="ZoneTexte 9"/>
          <p:cNvSpPr txBox="1">
            <a:spLocks noChangeArrowheads="1"/>
          </p:cNvSpPr>
          <p:nvPr/>
        </p:nvSpPr>
        <p:spPr bwMode="auto">
          <a:xfrm>
            <a:off x="1588" y="34290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3. What FT-MS brings to MALDI MSI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4" name="ZoneTexte 10"/>
          <p:cNvSpPr txBox="1">
            <a:spLocks noChangeArrowheads="1"/>
          </p:cNvSpPr>
          <p:nvPr/>
        </p:nvSpPr>
        <p:spPr bwMode="auto">
          <a:xfrm>
            <a:off x="611188" y="4021138"/>
            <a:ext cx="85328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fr-BE" sz="2200"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fr-BE" sz="2200">
                <a:latin typeface="Calibri" pitchFamily="34" charset="0"/>
                <a:cs typeface="Calibri" pitchFamily="34" charset="0"/>
              </a:rPr>
              <a:t>Higher mass resolution for higher spatial resolution</a:t>
            </a: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fr-BE" sz="2200"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5" name="ZoneTexte 11"/>
          <p:cNvSpPr txBox="1">
            <a:spLocks noChangeArrowheads="1"/>
          </p:cNvSpPr>
          <p:nvPr/>
        </p:nvSpPr>
        <p:spPr bwMode="auto">
          <a:xfrm>
            <a:off x="-1588" y="5516563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4. Summary &amp; Perspectives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ZoneTexte 14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274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3338" y="2495550"/>
            <a:ext cx="346868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latin typeface="+mj-lt"/>
                <a:cs typeface="Calibri" pitchFamily="34" charset="0"/>
              </a:rPr>
              <a:t>Model of interaction </a:t>
            </a:r>
            <a:r>
              <a:rPr lang="fr-BE" dirty="0" err="1">
                <a:latin typeface="+mj-lt"/>
                <a:cs typeface="Calibri" pitchFamily="34" charset="0"/>
              </a:rPr>
              <a:t>between</a:t>
            </a:r>
            <a:r>
              <a:rPr lang="fr-BE" dirty="0">
                <a:latin typeface="+mj-lt"/>
                <a:cs typeface="Calibri" pitchFamily="34" charset="0"/>
              </a:rPr>
              <a:t> a </a:t>
            </a:r>
            <a:r>
              <a:rPr lang="fr-BE" dirty="0" err="1">
                <a:latin typeface="+mj-lt"/>
                <a:cs typeface="Calibri" pitchFamily="34" charset="0"/>
              </a:rPr>
              <a:t>tomato</a:t>
            </a:r>
            <a:r>
              <a:rPr lang="fr-BE" dirty="0">
                <a:latin typeface="+mj-lt"/>
                <a:cs typeface="Calibri" pitchFamily="34" charset="0"/>
              </a:rPr>
              <a:t> </a:t>
            </a:r>
            <a:r>
              <a:rPr lang="fr-BE" dirty="0" err="1">
                <a:latin typeface="+mj-lt"/>
                <a:cs typeface="Calibri" pitchFamily="34" charset="0"/>
              </a:rPr>
              <a:t>root</a:t>
            </a:r>
            <a:r>
              <a:rPr lang="fr-BE" dirty="0">
                <a:latin typeface="+mj-lt"/>
                <a:cs typeface="Calibri" pitchFamily="34" charset="0"/>
              </a:rPr>
              <a:t> and a biofilm of </a:t>
            </a:r>
            <a:r>
              <a:rPr lang="fr-BE" i="1" dirty="0">
                <a:latin typeface="+mj-lt"/>
                <a:cs typeface="Calibri" pitchFamily="34" charset="0"/>
              </a:rPr>
              <a:t>Bacillus </a:t>
            </a:r>
            <a:r>
              <a:rPr lang="fr-BE" i="1" dirty="0" err="1">
                <a:latin typeface="+mj-lt"/>
                <a:cs typeface="Calibri" pitchFamily="34" charset="0"/>
              </a:rPr>
              <a:t>amyloliquefaciens</a:t>
            </a:r>
            <a:endParaRPr lang="en-US" i="1" dirty="0">
              <a:latin typeface="+mj-lt"/>
              <a:cs typeface="Calibri" pitchFamily="34" charset="0"/>
            </a:endParaRPr>
          </a:p>
        </p:txBody>
      </p:sp>
      <p:sp>
        <p:nvSpPr>
          <p:cNvPr id="54277" name="ZoneTexte 7"/>
          <p:cNvSpPr txBox="1">
            <a:spLocks noChangeArrowheads="1"/>
          </p:cNvSpPr>
          <p:nvPr/>
        </p:nvSpPr>
        <p:spPr bwMode="auto">
          <a:xfrm>
            <a:off x="-1588" y="981075"/>
            <a:ext cx="9144001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27606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6600" y="4360863"/>
            <a:ext cx="744538" cy="1422400"/>
          </a:xfrm>
          <a:prstGeom prst="rect">
            <a:avLst/>
          </a:prstGeom>
          <a:solidFill>
            <a:srgbClr val="57CDFF">
              <a:alpha val="5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3013" y="4473575"/>
            <a:ext cx="1425575" cy="1252538"/>
          </a:xfrm>
          <a:prstGeom prst="rect">
            <a:avLst/>
          </a:prstGeom>
          <a:solidFill>
            <a:srgbClr val="CFEFA4">
              <a:alpha val="50196"/>
            </a:srgbClr>
          </a:solidFill>
          <a:ln w="19050">
            <a:solidFill>
              <a:srgbClr val="CFE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79388" y="5919788"/>
            <a:ext cx="595312" cy="46196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mm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90513" y="6183313"/>
            <a:ext cx="4603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9525" y="1568450"/>
            <a:ext cx="916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Gill Sans MT"/>
              </a:rPr>
              <a:t>Non pathogenic microorganisms can trigger a positive effect on plant by in situ producing active compounds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76600" y="2492375"/>
            <a:ext cx="5857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dirty="0" err="1">
                <a:latin typeface="+mn-lt"/>
                <a:cs typeface="Calibri" pitchFamily="34" charset="0"/>
              </a:rPr>
              <a:t>Two</a:t>
            </a:r>
            <a:r>
              <a:rPr lang="fr-BE" sz="2000" dirty="0">
                <a:latin typeface="+mn-lt"/>
                <a:cs typeface="Calibri" pitchFamily="34" charset="0"/>
              </a:rPr>
              <a:t> goals: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BE" sz="2000" dirty="0" err="1">
                <a:latin typeface="+mn-lt"/>
                <a:cs typeface="Calibri" pitchFamily="34" charset="0"/>
              </a:rPr>
              <a:t>Map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known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Bacilli’s</a:t>
            </a:r>
            <a:r>
              <a:rPr lang="fr-BE" sz="2000" dirty="0">
                <a:latin typeface="+mn-lt"/>
                <a:cs typeface="Calibri" pitchFamily="34" charset="0"/>
              </a:rPr>
              <a:t> bioactive </a:t>
            </a:r>
            <a:r>
              <a:rPr lang="fr-BE" sz="2000" dirty="0" err="1">
                <a:latin typeface="+mn-lt"/>
                <a:cs typeface="Calibri" pitchFamily="34" charset="0"/>
              </a:rPr>
              <a:t>molecules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fr-BE" sz="2000" dirty="0" err="1">
                <a:latin typeface="+mn-lt"/>
                <a:cs typeface="Calibri" pitchFamily="34" charset="0"/>
              </a:rPr>
              <a:t>Screen</a:t>
            </a:r>
            <a:r>
              <a:rPr lang="fr-BE" sz="2000" dirty="0">
                <a:latin typeface="+mn-lt"/>
                <a:cs typeface="Calibri" pitchFamily="34" charset="0"/>
              </a:rPr>
              <a:t> and </a:t>
            </a:r>
            <a:r>
              <a:rPr lang="fr-BE" sz="2000" dirty="0" err="1">
                <a:latin typeface="+mn-lt"/>
                <a:cs typeface="Calibri" pitchFamily="34" charset="0"/>
              </a:rPr>
              <a:t>map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unknown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molecules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exchanged</a:t>
            </a:r>
            <a:r>
              <a:rPr lang="fr-BE" sz="2000" dirty="0">
                <a:latin typeface="+mn-lt"/>
                <a:cs typeface="Calibri" pitchFamily="34" charset="0"/>
              </a:rPr>
              <a:t> </a:t>
            </a:r>
            <a:r>
              <a:rPr lang="fr-BE" sz="2000" dirty="0" err="1">
                <a:latin typeface="+mn-lt"/>
                <a:cs typeface="Calibri" pitchFamily="34" charset="0"/>
              </a:rPr>
              <a:t>between</a:t>
            </a:r>
            <a:r>
              <a:rPr lang="fr-BE" sz="2000" dirty="0">
                <a:latin typeface="+mn-lt"/>
                <a:cs typeface="Calibri" pitchFamily="34" charset="0"/>
              </a:rPr>
              <a:t> the </a:t>
            </a:r>
            <a:r>
              <a:rPr lang="fr-BE" sz="2000" dirty="0" err="1">
                <a:latin typeface="+mn-lt"/>
                <a:cs typeface="Calibri" pitchFamily="34" charset="0"/>
              </a:rPr>
              <a:t>root</a:t>
            </a:r>
            <a:r>
              <a:rPr lang="fr-BE" sz="2000" dirty="0">
                <a:latin typeface="+mn-lt"/>
                <a:cs typeface="Calibri" pitchFamily="34" charset="0"/>
              </a:rPr>
              <a:t> and the biofilm</a:t>
            </a:r>
            <a:endParaRPr lang="en-US" sz="2000" dirty="0">
              <a:latin typeface="+mn-lt"/>
              <a:cs typeface="Calibri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543550" y="4581525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>
                <a:solidFill>
                  <a:srgbClr val="B7E776"/>
                </a:solidFill>
                <a:latin typeface="Gill Sans MT"/>
                <a:cs typeface="Calibri" pitchFamily="34" charset="0"/>
              </a:rPr>
              <a:t>Raster 150 µm</a:t>
            </a:r>
          </a:p>
          <a:p>
            <a:r>
              <a:rPr lang="fr-BE" sz="2000">
                <a:solidFill>
                  <a:srgbClr val="B7E776"/>
                </a:solidFill>
                <a:latin typeface="Gill Sans MT"/>
                <a:cs typeface="Calibri" pitchFamily="34" charset="0"/>
              </a:rPr>
              <a:t>Q1 mass: 400</a:t>
            </a:r>
          </a:p>
          <a:p>
            <a:r>
              <a:rPr lang="fr-BE" sz="2000">
                <a:solidFill>
                  <a:srgbClr val="B7E776"/>
                </a:solidFill>
                <a:latin typeface="Gill Sans MT"/>
                <a:cs typeface="Calibri" pitchFamily="34" charset="0"/>
              </a:rPr>
              <a:t>TOF: 1 ms</a:t>
            </a:r>
          </a:p>
          <a:p>
            <a:r>
              <a:rPr lang="fr-BE" sz="2000">
                <a:solidFill>
                  <a:srgbClr val="B7E776"/>
                </a:solidFill>
                <a:latin typeface="Gill Sans MT"/>
                <a:cs typeface="Calibri" pitchFamily="34" charset="0"/>
              </a:rPr>
              <a:t>Broadband, TD: 1M (0.37 s)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35150" y="3646488"/>
            <a:ext cx="1368425" cy="64611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TOF/TOF </a:t>
            </a:r>
            <a:r>
              <a:rPr lang="fr-B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analysis</a:t>
            </a:r>
            <a:r>
              <a:rPr lang="fr-BE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 area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7950" y="3644900"/>
            <a:ext cx="1368425" cy="64611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FT-ICR </a:t>
            </a:r>
            <a:r>
              <a:rPr lang="fr-B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analysis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Calibri" pitchFamily="34" charset="0"/>
              </a:rPr>
              <a:t> area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5" grpId="0" animBg="1"/>
      <p:bldP spid="7" grpId="0"/>
      <p:bldP spid="19" grpId="0"/>
      <p:bldP spid="20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e 1"/>
          <p:cNvGrpSpPr>
            <a:grpSpLocks/>
          </p:cNvGrpSpPr>
          <p:nvPr/>
        </p:nvGrpSpPr>
        <p:grpSpPr bwMode="auto">
          <a:xfrm>
            <a:off x="100013" y="1125538"/>
            <a:ext cx="7189787" cy="5384800"/>
            <a:chOff x="108000" y="1368000"/>
            <a:chExt cx="7189921" cy="5385183"/>
          </a:xfrm>
        </p:grpSpPr>
        <p:sp>
          <p:nvSpPr>
            <p:cNvPr id="312" name="Ellipse 311"/>
            <p:cNvSpPr/>
            <p:nvPr/>
          </p:nvSpPr>
          <p:spPr>
            <a:xfrm>
              <a:off x="4410205" y="6065746"/>
              <a:ext cx="117477" cy="512799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30254" y="1472782"/>
              <a:ext cx="6967667" cy="511370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331" name="Line 362"/>
            <p:cNvSpPr>
              <a:spLocks noChangeShapeType="1"/>
            </p:cNvSpPr>
            <p:nvPr/>
          </p:nvSpPr>
          <p:spPr bwMode="auto">
            <a:xfrm>
              <a:off x="3150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2" name="Line 363"/>
            <p:cNvSpPr>
              <a:spLocks noChangeShapeType="1"/>
            </p:cNvSpPr>
            <p:nvPr/>
          </p:nvSpPr>
          <p:spPr bwMode="auto">
            <a:xfrm>
              <a:off x="4013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3" name="Line 364"/>
            <p:cNvSpPr>
              <a:spLocks noChangeShapeType="1"/>
            </p:cNvSpPr>
            <p:nvPr/>
          </p:nvSpPr>
          <p:spPr bwMode="auto">
            <a:xfrm>
              <a:off x="4864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4" name="Line 365"/>
            <p:cNvSpPr>
              <a:spLocks noChangeShapeType="1"/>
            </p:cNvSpPr>
            <p:nvPr/>
          </p:nvSpPr>
          <p:spPr bwMode="auto">
            <a:xfrm>
              <a:off x="5740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5" name="Line 366"/>
            <p:cNvSpPr>
              <a:spLocks noChangeShapeType="1"/>
            </p:cNvSpPr>
            <p:nvPr/>
          </p:nvSpPr>
          <p:spPr bwMode="auto">
            <a:xfrm>
              <a:off x="6604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6" name="Line 367"/>
            <p:cNvSpPr>
              <a:spLocks noChangeShapeType="1"/>
            </p:cNvSpPr>
            <p:nvPr/>
          </p:nvSpPr>
          <p:spPr bwMode="auto">
            <a:xfrm>
              <a:off x="7468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Line 368"/>
            <p:cNvSpPr>
              <a:spLocks noChangeShapeType="1"/>
            </p:cNvSpPr>
            <p:nvPr/>
          </p:nvSpPr>
          <p:spPr bwMode="auto">
            <a:xfrm>
              <a:off x="8331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8" name="Line 369"/>
            <p:cNvSpPr>
              <a:spLocks noChangeShapeType="1"/>
            </p:cNvSpPr>
            <p:nvPr/>
          </p:nvSpPr>
          <p:spPr bwMode="auto">
            <a:xfrm>
              <a:off x="9195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9" name="Line 370"/>
            <p:cNvSpPr>
              <a:spLocks noChangeShapeType="1"/>
            </p:cNvSpPr>
            <p:nvPr/>
          </p:nvSpPr>
          <p:spPr bwMode="auto">
            <a:xfrm>
              <a:off x="10058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0" name="Line 371"/>
            <p:cNvSpPr>
              <a:spLocks noChangeShapeType="1"/>
            </p:cNvSpPr>
            <p:nvPr/>
          </p:nvSpPr>
          <p:spPr bwMode="auto">
            <a:xfrm>
              <a:off x="10922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1" name="Line 372"/>
            <p:cNvSpPr>
              <a:spLocks noChangeShapeType="1"/>
            </p:cNvSpPr>
            <p:nvPr/>
          </p:nvSpPr>
          <p:spPr bwMode="auto">
            <a:xfrm>
              <a:off x="11786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2" name="Line 373"/>
            <p:cNvSpPr>
              <a:spLocks noChangeShapeType="1"/>
            </p:cNvSpPr>
            <p:nvPr/>
          </p:nvSpPr>
          <p:spPr bwMode="auto">
            <a:xfrm>
              <a:off x="12649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3" name="Line 374"/>
            <p:cNvSpPr>
              <a:spLocks noChangeShapeType="1"/>
            </p:cNvSpPr>
            <p:nvPr/>
          </p:nvSpPr>
          <p:spPr bwMode="auto">
            <a:xfrm>
              <a:off x="13513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4" name="Line 375"/>
            <p:cNvSpPr>
              <a:spLocks noChangeShapeType="1"/>
            </p:cNvSpPr>
            <p:nvPr/>
          </p:nvSpPr>
          <p:spPr bwMode="auto">
            <a:xfrm>
              <a:off x="14376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5" name="Line 376"/>
            <p:cNvSpPr>
              <a:spLocks noChangeShapeType="1"/>
            </p:cNvSpPr>
            <p:nvPr/>
          </p:nvSpPr>
          <p:spPr bwMode="auto">
            <a:xfrm>
              <a:off x="15240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6" name="Line 377"/>
            <p:cNvSpPr>
              <a:spLocks noChangeShapeType="1"/>
            </p:cNvSpPr>
            <p:nvPr/>
          </p:nvSpPr>
          <p:spPr bwMode="auto">
            <a:xfrm>
              <a:off x="16116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7" name="Line 378"/>
            <p:cNvSpPr>
              <a:spLocks noChangeShapeType="1"/>
            </p:cNvSpPr>
            <p:nvPr/>
          </p:nvSpPr>
          <p:spPr bwMode="auto">
            <a:xfrm>
              <a:off x="16967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8" name="Line 379"/>
            <p:cNvSpPr>
              <a:spLocks noChangeShapeType="1"/>
            </p:cNvSpPr>
            <p:nvPr/>
          </p:nvSpPr>
          <p:spPr bwMode="auto">
            <a:xfrm>
              <a:off x="17831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49" name="Line 380"/>
            <p:cNvSpPr>
              <a:spLocks noChangeShapeType="1"/>
            </p:cNvSpPr>
            <p:nvPr/>
          </p:nvSpPr>
          <p:spPr bwMode="auto">
            <a:xfrm>
              <a:off x="18707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0" name="Line 381"/>
            <p:cNvSpPr>
              <a:spLocks noChangeShapeType="1"/>
            </p:cNvSpPr>
            <p:nvPr/>
          </p:nvSpPr>
          <p:spPr bwMode="auto">
            <a:xfrm>
              <a:off x="19571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1" name="Line 382"/>
            <p:cNvSpPr>
              <a:spLocks noChangeShapeType="1"/>
            </p:cNvSpPr>
            <p:nvPr/>
          </p:nvSpPr>
          <p:spPr bwMode="auto">
            <a:xfrm>
              <a:off x="20434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2" name="Line 383"/>
            <p:cNvSpPr>
              <a:spLocks noChangeShapeType="1"/>
            </p:cNvSpPr>
            <p:nvPr/>
          </p:nvSpPr>
          <p:spPr bwMode="auto">
            <a:xfrm>
              <a:off x="21298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3" name="Line 384"/>
            <p:cNvSpPr>
              <a:spLocks noChangeShapeType="1"/>
            </p:cNvSpPr>
            <p:nvPr/>
          </p:nvSpPr>
          <p:spPr bwMode="auto">
            <a:xfrm>
              <a:off x="22162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4" name="Line 385"/>
            <p:cNvSpPr>
              <a:spLocks noChangeShapeType="1"/>
            </p:cNvSpPr>
            <p:nvPr/>
          </p:nvSpPr>
          <p:spPr bwMode="auto">
            <a:xfrm>
              <a:off x="23025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5" name="Line 386"/>
            <p:cNvSpPr>
              <a:spLocks noChangeShapeType="1"/>
            </p:cNvSpPr>
            <p:nvPr/>
          </p:nvSpPr>
          <p:spPr bwMode="auto">
            <a:xfrm>
              <a:off x="23889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6" name="Line 387"/>
            <p:cNvSpPr>
              <a:spLocks noChangeShapeType="1"/>
            </p:cNvSpPr>
            <p:nvPr/>
          </p:nvSpPr>
          <p:spPr bwMode="auto">
            <a:xfrm>
              <a:off x="24752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7" name="Line 388"/>
            <p:cNvSpPr>
              <a:spLocks noChangeShapeType="1"/>
            </p:cNvSpPr>
            <p:nvPr/>
          </p:nvSpPr>
          <p:spPr bwMode="auto">
            <a:xfrm>
              <a:off x="25616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8" name="Line 389"/>
            <p:cNvSpPr>
              <a:spLocks noChangeShapeType="1"/>
            </p:cNvSpPr>
            <p:nvPr/>
          </p:nvSpPr>
          <p:spPr bwMode="auto">
            <a:xfrm>
              <a:off x="26480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59" name="Line 390"/>
            <p:cNvSpPr>
              <a:spLocks noChangeShapeType="1"/>
            </p:cNvSpPr>
            <p:nvPr/>
          </p:nvSpPr>
          <p:spPr bwMode="auto">
            <a:xfrm>
              <a:off x="27343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0" name="Line 391"/>
            <p:cNvSpPr>
              <a:spLocks noChangeShapeType="1"/>
            </p:cNvSpPr>
            <p:nvPr/>
          </p:nvSpPr>
          <p:spPr bwMode="auto">
            <a:xfrm>
              <a:off x="28207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1" name="Line 392"/>
            <p:cNvSpPr>
              <a:spLocks noChangeShapeType="1"/>
            </p:cNvSpPr>
            <p:nvPr/>
          </p:nvSpPr>
          <p:spPr bwMode="auto">
            <a:xfrm>
              <a:off x="29083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2" name="Line 393"/>
            <p:cNvSpPr>
              <a:spLocks noChangeShapeType="1"/>
            </p:cNvSpPr>
            <p:nvPr/>
          </p:nvSpPr>
          <p:spPr bwMode="auto">
            <a:xfrm>
              <a:off x="29934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3" name="Line 394"/>
            <p:cNvSpPr>
              <a:spLocks noChangeShapeType="1"/>
            </p:cNvSpPr>
            <p:nvPr/>
          </p:nvSpPr>
          <p:spPr bwMode="auto">
            <a:xfrm>
              <a:off x="30798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4" name="Line 395"/>
            <p:cNvSpPr>
              <a:spLocks noChangeShapeType="1"/>
            </p:cNvSpPr>
            <p:nvPr/>
          </p:nvSpPr>
          <p:spPr bwMode="auto">
            <a:xfrm>
              <a:off x="31674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5" name="Line 396"/>
            <p:cNvSpPr>
              <a:spLocks noChangeShapeType="1"/>
            </p:cNvSpPr>
            <p:nvPr/>
          </p:nvSpPr>
          <p:spPr bwMode="auto">
            <a:xfrm>
              <a:off x="32525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6" name="Line 397"/>
            <p:cNvSpPr>
              <a:spLocks noChangeShapeType="1"/>
            </p:cNvSpPr>
            <p:nvPr/>
          </p:nvSpPr>
          <p:spPr bwMode="auto">
            <a:xfrm>
              <a:off x="33401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7" name="Line 398"/>
            <p:cNvSpPr>
              <a:spLocks noChangeShapeType="1"/>
            </p:cNvSpPr>
            <p:nvPr/>
          </p:nvSpPr>
          <p:spPr bwMode="auto">
            <a:xfrm>
              <a:off x="34265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8" name="Line 399"/>
            <p:cNvSpPr>
              <a:spLocks noChangeShapeType="1"/>
            </p:cNvSpPr>
            <p:nvPr/>
          </p:nvSpPr>
          <p:spPr bwMode="auto">
            <a:xfrm>
              <a:off x="35116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69" name="Line 400"/>
            <p:cNvSpPr>
              <a:spLocks noChangeShapeType="1"/>
            </p:cNvSpPr>
            <p:nvPr/>
          </p:nvSpPr>
          <p:spPr bwMode="auto">
            <a:xfrm>
              <a:off x="35992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0" name="Line 401"/>
            <p:cNvSpPr>
              <a:spLocks noChangeShapeType="1"/>
            </p:cNvSpPr>
            <p:nvPr/>
          </p:nvSpPr>
          <p:spPr bwMode="auto">
            <a:xfrm>
              <a:off x="36855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1" name="Line 402"/>
            <p:cNvSpPr>
              <a:spLocks noChangeShapeType="1"/>
            </p:cNvSpPr>
            <p:nvPr/>
          </p:nvSpPr>
          <p:spPr bwMode="auto">
            <a:xfrm>
              <a:off x="37719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2" name="Line 403"/>
            <p:cNvSpPr>
              <a:spLocks noChangeShapeType="1"/>
            </p:cNvSpPr>
            <p:nvPr/>
          </p:nvSpPr>
          <p:spPr bwMode="auto">
            <a:xfrm>
              <a:off x="38583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3" name="Line 404"/>
            <p:cNvSpPr>
              <a:spLocks noChangeShapeType="1"/>
            </p:cNvSpPr>
            <p:nvPr/>
          </p:nvSpPr>
          <p:spPr bwMode="auto">
            <a:xfrm>
              <a:off x="39446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4" name="Line 405"/>
            <p:cNvSpPr>
              <a:spLocks noChangeShapeType="1"/>
            </p:cNvSpPr>
            <p:nvPr/>
          </p:nvSpPr>
          <p:spPr bwMode="auto">
            <a:xfrm>
              <a:off x="40310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5" name="Line 406"/>
            <p:cNvSpPr>
              <a:spLocks noChangeShapeType="1"/>
            </p:cNvSpPr>
            <p:nvPr/>
          </p:nvSpPr>
          <p:spPr bwMode="auto">
            <a:xfrm>
              <a:off x="41173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6" name="Line 407"/>
            <p:cNvSpPr>
              <a:spLocks noChangeShapeType="1"/>
            </p:cNvSpPr>
            <p:nvPr/>
          </p:nvSpPr>
          <p:spPr bwMode="auto">
            <a:xfrm>
              <a:off x="42037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7" name="Line 408"/>
            <p:cNvSpPr>
              <a:spLocks noChangeShapeType="1"/>
            </p:cNvSpPr>
            <p:nvPr/>
          </p:nvSpPr>
          <p:spPr bwMode="auto">
            <a:xfrm>
              <a:off x="42901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8" name="Line 409"/>
            <p:cNvSpPr>
              <a:spLocks noChangeShapeType="1"/>
            </p:cNvSpPr>
            <p:nvPr/>
          </p:nvSpPr>
          <p:spPr bwMode="auto">
            <a:xfrm>
              <a:off x="43764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79" name="Line 410"/>
            <p:cNvSpPr>
              <a:spLocks noChangeShapeType="1"/>
            </p:cNvSpPr>
            <p:nvPr/>
          </p:nvSpPr>
          <p:spPr bwMode="auto">
            <a:xfrm>
              <a:off x="44628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0" name="Line 411"/>
            <p:cNvSpPr>
              <a:spLocks noChangeShapeType="1"/>
            </p:cNvSpPr>
            <p:nvPr/>
          </p:nvSpPr>
          <p:spPr bwMode="auto">
            <a:xfrm>
              <a:off x="45491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1" name="Line 412"/>
            <p:cNvSpPr>
              <a:spLocks noChangeShapeType="1"/>
            </p:cNvSpPr>
            <p:nvPr/>
          </p:nvSpPr>
          <p:spPr bwMode="auto">
            <a:xfrm>
              <a:off x="46368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2" name="Line 413"/>
            <p:cNvSpPr>
              <a:spLocks noChangeShapeType="1"/>
            </p:cNvSpPr>
            <p:nvPr/>
          </p:nvSpPr>
          <p:spPr bwMode="auto">
            <a:xfrm>
              <a:off x="47219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3" name="Line 414"/>
            <p:cNvSpPr>
              <a:spLocks noChangeShapeType="1"/>
            </p:cNvSpPr>
            <p:nvPr/>
          </p:nvSpPr>
          <p:spPr bwMode="auto">
            <a:xfrm>
              <a:off x="48082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4" name="Line 415"/>
            <p:cNvSpPr>
              <a:spLocks noChangeShapeType="1"/>
            </p:cNvSpPr>
            <p:nvPr/>
          </p:nvSpPr>
          <p:spPr bwMode="auto">
            <a:xfrm>
              <a:off x="48959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5" name="Line 416"/>
            <p:cNvSpPr>
              <a:spLocks noChangeShapeType="1"/>
            </p:cNvSpPr>
            <p:nvPr/>
          </p:nvSpPr>
          <p:spPr bwMode="auto">
            <a:xfrm>
              <a:off x="49809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6" name="Line 417"/>
            <p:cNvSpPr>
              <a:spLocks noChangeShapeType="1"/>
            </p:cNvSpPr>
            <p:nvPr/>
          </p:nvSpPr>
          <p:spPr bwMode="auto">
            <a:xfrm>
              <a:off x="50686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7" name="Line 418"/>
            <p:cNvSpPr>
              <a:spLocks noChangeShapeType="1"/>
            </p:cNvSpPr>
            <p:nvPr/>
          </p:nvSpPr>
          <p:spPr bwMode="auto">
            <a:xfrm>
              <a:off x="51549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8" name="Line 419"/>
            <p:cNvSpPr>
              <a:spLocks noChangeShapeType="1"/>
            </p:cNvSpPr>
            <p:nvPr/>
          </p:nvSpPr>
          <p:spPr bwMode="auto">
            <a:xfrm>
              <a:off x="52413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89" name="Line 420"/>
            <p:cNvSpPr>
              <a:spLocks noChangeShapeType="1"/>
            </p:cNvSpPr>
            <p:nvPr/>
          </p:nvSpPr>
          <p:spPr bwMode="auto">
            <a:xfrm>
              <a:off x="53277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0" name="Line 421"/>
            <p:cNvSpPr>
              <a:spLocks noChangeShapeType="1"/>
            </p:cNvSpPr>
            <p:nvPr/>
          </p:nvSpPr>
          <p:spPr bwMode="auto">
            <a:xfrm>
              <a:off x="54140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1" name="Line 422"/>
            <p:cNvSpPr>
              <a:spLocks noChangeShapeType="1"/>
            </p:cNvSpPr>
            <p:nvPr/>
          </p:nvSpPr>
          <p:spPr bwMode="auto">
            <a:xfrm>
              <a:off x="55004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2" name="Line 423"/>
            <p:cNvSpPr>
              <a:spLocks noChangeShapeType="1"/>
            </p:cNvSpPr>
            <p:nvPr/>
          </p:nvSpPr>
          <p:spPr bwMode="auto">
            <a:xfrm>
              <a:off x="55867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3" name="Line 424"/>
            <p:cNvSpPr>
              <a:spLocks noChangeShapeType="1"/>
            </p:cNvSpPr>
            <p:nvPr/>
          </p:nvSpPr>
          <p:spPr bwMode="auto">
            <a:xfrm>
              <a:off x="56731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4" name="Line 425"/>
            <p:cNvSpPr>
              <a:spLocks noChangeShapeType="1"/>
            </p:cNvSpPr>
            <p:nvPr/>
          </p:nvSpPr>
          <p:spPr bwMode="auto">
            <a:xfrm>
              <a:off x="57595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5" name="Line 426"/>
            <p:cNvSpPr>
              <a:spLocks noChangeShapeType="1"/>
            </p:cNvSpPr>
            <p:nvPr/>
          </p:nvSpPr>
          <p:spPr bwMode="auto">
            <a:xfrm>
              <a:off x="58458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6" name="Line 427"/>
            <p:cNvSpPr>
              <a:spLocks noChangeShapeType="1"/>
            </p:cNvSpPr>
            <p:nvPr/>
          </p:nvSpPr>
          <p:spPr bwMode="auto">
            <a:xfrm>
              <a:off x="59334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7" name="Line 428"/>
            <p:cNvSpPr>
              <a:spLocks noChangeShapeType="1"/>
            </p:cNvSpPr>
            <p:nvPr/>
          </p:nvSpPr>
          <p:spPr bwMode="auto">
            <a:xfrm>
              <a:off x="60185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8" name="Line 429"/>
            <p:cNvSpPr>
              <a:spLocks noChangeShapeType="1"/>
            </p:cNvSpPr>
            <p:nvPr/>
          </p:nvSpPr>
          <p:spPr bwMode="auto">
            <a:xfrm>
              <a:off x="61049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99" name="Line 430"/>
            <p:cNvSpPr>
              <a:spLocks noChangeShapeType="1"/>
            </p:cNvSpPr>
            <p:nvPr/>
          </p:nvSpPr>
          <p:spPr bwMode="auto">
            <a:xfrm>
              <a:off x="61925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0" name="Line 431"/>
            <p:cNvSpPr>
              <a:spLocks noChangeShapeType="1"/>
            </p:cNvSpPr>
            <p:nvPr/>
          </p:nvSpPr>
          <p:spPr bwMode="auto">
            <a:xfrm>
              <a:off x="62776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1" name="Line 432"/>
            <p:cNvSpPr>
              <a:spLocks noChangeShapeType="1"/>
            </p:cNvSpPr>
            <p:nvPr/>
          </p:nvSpPr>
          <p:spPr bwMode="auto">
            <a:xfrm>
              <a:off x="63652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2" name="Line 433"/>
            <p:cNvSpPr>
              <a:spLocks noChangeShapeType="1"/>
            </p:cNvSpPr>
            <p:nvPr/>
          </p:nvSpPr>
          <p:spPr bwMode="auto">
            <a:xfrm>
              <a:off x="64516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3" name="Line 434"/>
            <p:cNvSpPr>
              <a:spLocks noChangeShapeType="1"/>
            </p:cNvSpPr>
            <p:nvPr/>
          </p:nvSpPr>
          <p:spPr bwMode="auto">
            <a:xfrm>
              <a:off x="65367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4" name="Line 435"/>
            <p:cNvSpPr>
              <a:spLocks noChangeShapeType="1"/>
            </p:cNvSpPr>
            <p:nvPr/>
          </p:nvSpPr>
          <p:spPr bwMode="auto">
            <a:xfrm>
              <a:off x="66243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5" name="Line 436"/>
            <p:cNvSpPr>
              <a:spLocks noChangeShapeType="1"/>
            </p:cNvSpPr>
            <p:nvPr/>
          </p:nvSpPr>
          <p:spPr bwMode="auto">
            <a:xfrm>
              <a:off x="67107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6" name="Line 437"/>
            <p:cNvSpPr>
              <a:spLocks noChangeShapeType="1"/>
            </p:cNvSpPr>
            <p:nvPr/>
          </p:nvSpPr>
          <p:spPr bwMode="auto">
            <a:xfrm>
              <a:off x="67970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7" name="Line 438"/>
            <p:cNvSpPr>
              <a:spLocks noChangeShapeType="1"/>
            </p:cNvSpPr>
            <p:nvPr/>
          </p:nvSpPr>
          <p:spPr bwMode="auto">
            <a:xfrm>
              <a:off x="68834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8" name="Line 439"/>
            <p:cNvSpPr>
              <a:spLocks noChangeShapeType="1"/>
            </p:cNvSpPr>
            <p:nvPr/>
          </p:nvSpPr>
          <p:spPr bwMode="auto">
            <a:xfrm>
              <a:off x="69698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09" name="Line 440"/>
            <p:cNvSpPr>
              <a:spLocks noChangeShapeType="1"/>
            </p:cNvSpPr>
            <p:nvPr/>
          </p:nvSpPr>
          <p:spPr bwMode="auto">
            <a:xfrm>
              <a:off x="70561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0" name="Line 441"/>
            <p:cNvSpPr>
              <a:spLocks noChangeShapeType="1"/>
            </p:cNvSpPr>
            <p:nvPr/>
          </p:nvSpPr>
          <p:spPr bwMode="auto">
            <a:xfrm>
              <a:off x="71425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1" name="Line 442"/>
            <p:cNvSpPr>
              <a:spLocks noChangeShapeType="1"/>
            </p:cNvSpPr>
            <p:nvPr/>
          </p:nvSpPr>
          <p:spPr bwMode="auto">
            <a:xfrm>
              <a:off x="72288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2" name="Rectangle 443"/>
            <p:cNvSpPr>
              <a:spLocks noChangeArrowheads="1"/>
            </p:cNvSpPr>
            <p:nvPr/>
          </p:nvSpPr>
          <p:spPr bwMode="auto">
            <a:xfrm>
              <a:off x="7128055" y="6630937"/>
              <a:ext cx="163516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13" name="Line 444"/>
            <p:cNvSpPr>
              <a:spLocks noChangeShapeType="1"/>
            </p:cNvSpPr>
            <p:nvPr/>
          </p:nvSpPr>
          <p:spPr bwMode="auto">
            <a:xfrm>
              <a:off x="3150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4" name="Rectangle 445"/>
            <p:cNvSpPr>
              <a:spLocks noChangeArrowheads="1"/>
            </p:cNvSpPr>
            <p:nvPr/>
          </p:nvSpPr>
          <p:spPr bwMode="auto">
            <a:xfrm>
              <a:off x="260403" y="6630937"/>
              <a:ext cx="171453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880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15" name="Line 446"/>
            <p:cNvSpPr>
              <a:spLocks noChangeShapeType="1"/>
            </p:cNvSpPr>
            <p:nvPr/>
          </p:nvSpPr>
          <p:spPr bwMode="auto">
            <a:xfrm>
              <a:off x="7468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6" name="Rectangle 447"/>
            <p:cNvSpPr>
              <a:spLocks noChangeArrowheads="1"/>
            </p:cNvSpPr>
            <p:nvPr/>
          </p:nvSpPr>
          <p:spPr bwMode="auto">
            <a:xfrm>
              <a:off x="692211" y="6630937"/>
              <a:ext cx="171453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17" name="Line 448"/>
            <p:cNvSpPr>
              <a:spLocks noChangeShapeType="1"/>
            </p:cNvSpPr>
            <p:nvPr/>
          </p:nvSpPr>
          <p:spPr bwMode="auto">
            <a:xfrm>
              <a:off x="11786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18" name="Rectangle 449"/>
            <p:cNvSpPr>
              <a:spLocks noChangeArrowheads="1"/>
            </p:cNvSpPr>
            <p:nvPr/>
          </p:nvSpPr>
          <p:spPr bwMode="auto">
            <a:xfrm>
              <a:off x="1124019" y="6630937"/>
              <a:ext cx="171453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19" name="Line 450"/>
            <p:cNvSpPr>
              <a:spLocks noChangeShapeType="1"/>
            </p:cNvSpPr>
            <p:nvPr/>
          </p:nvSpPr>
          <p:spPr bwMode="auto">
            <a:xfrm>
              <a:off x="16116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0" name="Rectangle 451"/>
            <p:cNvSpPr>
              <a:spLocks noChangeArrowheads="1"/>
            </p:cNvSpPr>
            <p:nvPr/>
          </p:nvSpPr>
          <p:spPr bwMode="auto">
            <a:xfrm>
              <a:off x="1557414" y="6630937"/>
              <a:ext cx="17145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21" name="Line 452"/>
            <p:cNvSpPr>
              <a:spLocks noChangeShapeType="1"/>
            </p:cNvSpPr>
            <p:nvPr/>
          </p:nvSpPr>
          <p:spPr bwMode="auto">
            <a:xfrm>
              <a:off x="20434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2" name="Rectangle 453"/>
            <p:cNvSpPr>
              <a:spLocks noChangeArrowheads="1"/>
            </p:cNvSpPr>
            <p:nvPr/>
          </p:nvSpPr>
          <p:spPr bwMode="auto">
            <a:xfrm>
              <a:off x="1989222" y="6630937"/>
              <a:ext cx="17145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23" name="Line 454"/>
            <p:cNvSpPr>
              <a:spLocks noChangeShapeType="1"/>
            </p:cNvSpPr>
            <p:nvPr/>
          </p:nvSpPr>
          <p:spPr bwMode="auto">
            <a:xfrm>
              <a:off x="24752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4" name="Rectangle 455"/>
            <p:cNvSpPr>
              <a:spLocks noChangeArrowheads="1"/>
            </p:cNvSpPr>
            <p:nvPr/>
          </p:nvSpPr>
          <p:spPr bwMode="auto">
            <a:xfrm>
              <a:off x="2421030" y="6630937"/>
              <a:ext cx="17145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25" name="Line 456"/>
            <p:cNvSpPr>
              <a:spLocks noChangeShapeType="1"/>
            </p:cNvSpPr>
            <p:nvPr/>
          </p:nvSpPr>
          <p:spPr bwMode="auto">
            <a:xfrm>
              <a:off x="29083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6" name="Rectangle 457"/>
            <p:cNvSpPr>
              <a:spLocks noChangeArrowheads="1"/>
            </p:cNvSpPr>
            <p:nvPr/>
          </p:nvSpPr>
          <p:spPr bwMode="auto">
            <a:xfrm>
              <a:off x="2835376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27" name="Line 458"/>
            <p:cNvSpPr>
              <a:spLocks noChangeShapeType="1"/>
            </p:cNvSpPr>
            <p:nvPr/>
          </p:nvSpPr>
          <p:spPr bwMode="auto">
            <a:xfrm>
              <a:off x="33401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28" name="Rectangle 459"/>
            <p:cNvSpPr>
              <a:spLocks noChangeArrowheads="1"/>
            </p:cNvSpPr>
            <p:nvPr/>
          </p:nvSpPr>
          <p:spPr bwMode="auto">
            <a:xfrm>
              <a:off x="3267184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29" name="Line 460"/>
            <p:cNvSpPr>
              <a:spLocks noChangeShapeType="1"/>
            </p:cNvSpPr>
            <p:nvPr/>
          </p:nvSpPr>
          <p:spPr bwMode="auto">
            <a:xfrm>
              <a:off x="37719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30" name="Rectangle 461"/>
            <p:cNvSpPr>
              <a:spLocks noChangeArrowheads="1"/>
            </p:cNvSpPr>
            <p:nvPr/>
          </p:nvSpPr>
          <p:spPr bwMode="auto">
            <a:xfrm>
              <a:off x="3698992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31" name="Line 462"/>
            <p:cNvSpPr>
              <a:spLocks noChangeShapeType="1"/>
            </p:cNvSpPr>
            <p:nvPr/>
          </p:nvSpPr>
          <p:spPr bwMode="auto">
            <a:xfrm>
              <a:off x="42037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32" name="Rectangle 463"/>
            <p:cNvSpPr>
              <a:spLocks noChangeArrowheads="1"/>
            </p:cNvSpPr>
            <p:nvPr/>
          </p:nvSpPr>
          <p:spPr bwMode="auto">
            <a:xfrm>
              <a:off x="4130800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33" name="Line 464"/>
            <p:cNvSpPr>
              <a:spLocks noChangeShapeType="1"/>
            </p:cNvSpPr>
            <p:nvPr/>
          </p:nvSpPr>
          <p:spPr bwMode="auto">
            <a:xfrm>
              <a:off x="46368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34" name="Rectangle 465"/>
            <p:cNvSpPr>
              <a:spLocks noChangeArrowheads="1"/>
            </p:cNvSpPr>
            <p:nvPr/>
          </p:nvSpPr>
          <p:spPr bwMode="auto">
            <a:xfrm>
              <a:off x="4562608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35" name="Line 466"/>
            <p:cNvSpPr>
              <a:spLocks noChangeShapeType="1"/>
            </p:cNvSpPr>
            <p:nvPr/>
          </p:nvSpPr>
          <p:spPr bwMode="auto">
            <a:xfrm>
              <a:off x="50686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36" name="Rectangle 467"/>
            <p:cNvSpPr>
              <a:spLocks noChangeArrowheads="1"/>
            </p:cNvSpPr>
            <p:nvPr/>
          </p:nvSpPr>
          <p:spPr bwMode="auto">
            <a:xfrm>
              <a:off x="4994416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37" name="Line 468"/>
            <p:cNvSpPr>
              <a:spLocks noChangeShapeType="1"/>
            </p:cNvSpPr>
            <p:nvPr/>
          </p:nvSpPr>
          <p:spPr bwMode="auto">
            <a:xfrm>
              <a:off x="55004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38" name="Rectangle 469"/>
            <p:cNvSpPr>
              <a:spLocks noChangeArrowheads="1"/>
            </p:cNvSpPr>
            <p:nvPr/>
          </p:nvSpPr>
          <p:spPr bwMode="auto">
            <a:xfrm>
              <a:off x="5426224" y="66309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39" name="Line 470"/>
            <p:cNvSpPr>
              <a:spLocks noChangeShapeType="1"/>
            </p:cNvSpPr>
            <p:nvPr/>
          </p:nvSpPr>
          <p:spPr bwMode="auto">
            <a:xfrm>
              <a:off x="59334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0" name="Rectangle 471"/>
            <p:cNvSpPr>
              <a:spLocks noChangeArrowheads="1"/>
            </p:cNvSpPr>
            <p:nvPr/>
          </p:nvSpPr>
          <p:spPr bwMode="auto">
            <a:xfrm>
              <a:off x="5859619" y="6630937"/>
              <a:ext cx="228605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41" name="Line 472"/>
            <p:cNvSpPr>
              <a:spLocks noChangeShapeType="1"/>
            </p:cNvSpPr>
            <p:nvPr/>
          </p:nvSpPr>
          <p:spPr bwMode="auto">
            <a:xfrm>
              <a:off x="63652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2" name="Rectangle 473"/>
            <p:cNvSpPr>
              <a:spLocks noChangeArrowheads="1"/>
            </p:cNvSpPr>
            <p:nvPr/>
          </p:nvSpPr>
          <p:spPr bwMode="auto">
            <a:xfrm>
              <a:off x="6291427" y="6630937"/>
              <a:ext cx="228605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43" name="Line 474"/>
            <p:cNvSpPr>
              <a:spLocks noChangeShapeType="1"/>
            </p:cNvSpPr>
            <p:nvPr/>
          </p:nvSpPr>
          <p:spPr bwMode="auto">
            <a:xfrm>
              <a:off x="67970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4" name="Rectangle 475"/>
            <p:cNvSpPr>
              <a:spLocks noChangeArrowheads="1"/>
            </p:cNvSpPr>
            <p:nvPr/>
          </p:nvSpPr>
          <p:spPr bwMode="auto">
            <a:xfrm>
              <a:off x="6723235" y="6630937"/>
              <a:ext cx="228605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45" name="Line 476"/>
            <p:cNvSpPr>
              <a:spLocks noChangeShapeType="1"/>
            </p:cNvSpPr>
            <p:nvPr/>
          </p:nvSpPr>
          <p:spPr bwMode="auto">
            <a:xfrm>
              <a:off x="72288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6" name="Line 477"/>
            <p:cNvSpPr>
              <a:spLocks noChangeShapeType="1"/>
            </p:cNvSpPr>
            <p:nvPr/>
          </p:nvSpPr>
          <p:spPr bwMode="auto">
            <a:xfrm>
              <a:off x="302310" y="639593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7" name="Line 478"/>
            <p:cNvSpPr>
              <a:spLocks noChangeShapeType="1"/>
            </p:cNvSpPr>
            <p:nvPr/>
          </p:nvSpPr>
          <p:spPr bwMode="auto">
            <a:xfrm>
              <a:off x="302310" y="62168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8" name="Line 479"/>
            <p:cNvSpPr>
              <a:spLocks noChangeShapeType="1"/>
            </p:cNvSpPr>
            <p:nvPr/>
          </p:nvSpPr>
          <p:spPr bwMode="auto">
            <a:xfrm>
              <a:off x="302310" y="60390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49" name="Line 480"/>
            <p:cNvSpPr>
              <a:spLocks noChangeShapeType="1"/>
            </p:cNvSpPr>
            <p:nvPr/>
          </p:nvSpPr>
          <p:spPr bwMode="auto">
            <a:xfrm>
              <a:off x="302310" y="58599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0" name="Line 481"/>
            <p:cNvSpPr>
              <a:spLocks noChangeShapeType="1"/>
            </p:cNvSpPr>
            <p:nvPr/>
          </p:nvSpPr>
          <p:spPr bwMode="auto">
            <a:xfrm>
              <a:off x="302310" y="56821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1" name="Line 482"/>
            <p:cNvSpPr>
              <a:spLocks noChangeShapeType="1"/>
            </p:cNvSpPr>
            <p:nvPr/>
          </p:nvSpPr>
          <p:spPr bwMode="auto">
            <a:xfrm>
              <a:off x="302310" y="55018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2" name="Line 483"/>
            <p:cNvSpPr>
              <a:spLocks noChangeShapeType="1"/>
            </p:cNvSpPr>
            <p:nvPr/>
          </p:nvSpPr>
          <p:spPr bwMode="auto">
            <a:xfrm>
              <a:off x="302310" y="53240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3" name="Line 484"/>
            <p:cNvSpPr>
              <a:spLocks noChangeShapeType="1"/>
            </p:cNvSpPr>
            <p:nvPr/>
          </p:nvSpPr>
          <p:spPr bwMode="auto">
            <a:xfrm>
              <a:off x="302310" y="51462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4" name="Line 485"/>
            <p:cNvSpPr>
              <a:spLocks noChangeShapeType="1"/>
            </p:cNvSpPr>
            <p:nvPr/>
          </p:nvSpPr>
          <p:spPr bwMode="auto">
            <a:xfrm>
              <a:off x="302310" y="49671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5" name="Line 486"/>
            <p:cNvSpPr>
              <a:spLocks noChangeShapeType="1"/>
            </p:cNvSpPr>
            <p:nvPr/>
          </p:nvSpPr>
          <p:spPr bwMode="auto">
            <a:xfrm>
              <a:off x="302310" y="478811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6" name="Line 487"/>
            <p:cNvSpPr>
              <a:spLocks noChangeShapeType="1"/>
            </p:cNvSpPr>
            <p:nvPr/>
          </p:nvSpPr>
          <p:spPr bwMode="auto">
            <a:xfrm>
              <a:off x="302310" y="46090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7" name="Line 488"/>
            <p:cNvSpPr>
              <a:spLocks noChangeShapeType="1"/>
            </p:cNvSpPr>
            <p:nvPr/>
          </p:nvSpPr>
          <p:spPr bwMode="auto">
            <a:xfrm>
              <a:off x="302310" y="44312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8" name="Line 489"/>
            <p:cNvSpPr>
              <a:spLocks noChangeShapeType="1"/>
            </p:cNvSpPr>
            <p:nvPr/>
          </p:nvSpPr>
          <p:spPr bwMode="auto">
            <a:xfrm>
              <a:off x="302310" y="425217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59" name="Line 490"/>
            <p:cNvSpPr>
              <a:spLocks noChangeShapeType="1"/>
            </p:cNvSpPr>
            <p:nvPr/>
          </p:nvSpPr>
          <p:spPr bwMode="auto">
            <a:xfrm>
              <a:off x="302310" y="40731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0" name="Line 491"/>
            <p:cNvSpPr>
              <a:spLocks noChangeShapeType="1"/>
            </p:cNvSpPr>
            <p:nvPr/>
          </p:nvSpPr>
          <p:spPr bwMode="auto">
            <a:xfrm>
              <a:off x="302310" y="38953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1" name="Line 492"/>
            <p:cNvSpPr>
              <a:spLocks noChangeShapeType="1"/>
            </p:cNvSpPr>
            <p:nvPr/>
          </p:nvSpPr>
          <p:spPr bwMode="auto">
            <a:xfrm>
              <a:off x="302310" y="371623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2" name="Line 493"/>
            <p:cNvSpPr>
              <a:spLocks noChangeShapeType="1"/>
            </p:cNvSpPr>
            <p:nvPr/>
          </p:nvSpPr>
          <p:spPr bwMode="auto">
            <a:xfrm>
              <a:off x="302310" y="353843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3" name="Line 494"/>
            <p:cNvSpPr>
              <a:spLocks noChangeShapeType="1"/>
            </p:cNvSpPr>
            <p:nvPr/>
          </p:nvSpPr>
          <p:spPr bwMode="auto">
            <a:xfrm>
              <a:off x="302310" y="33593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4" name="Line 495"/>
            <p:cNvSpPr>
              <a:spLocks noChangeShapeType="1"/>
            </p:cNvSpPr>
            <p:nvPr/>
          </p:nvSpPr>
          <p:spPr bwMode="auto">
            <a:xfrm>
              <a:off x="302310" y="318029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5" name="Line 496"/>
            <p:cNvSpPr>
              <a:spLocks noChangeShapeType="1"/>
            </p:cNvSpPr>
            <p:nvPr/>
          </p:nvSpPr>
          <p:spPr bwMode="auto">
            <a:xfrm>
              <a:off x="302310" y="30012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6" name="Line 497"/>
            <p:cNvSpPr>
              <a:spLocks noChangeShapeType="1"/>
            </p:cNvSpPr>
            <p:nvPr/>
          </p:nvSpPr>
          <p:spPr bwMode="auto">
            <a:xfrm>
              <a:off x="302310" y="28234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7" name="Line 498"/>
            <p:cNvSpPr>
              <a:spLocks noChangeShapeType="1"/>
            </p:cNvSpPr>
            <p:nvPr/>
          </p:nvSpPr>
          <p:spPr bwMode="auto">
            <a:xfrm>
              <a:off x="302310" y="264435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8" name="Line 499"/>
            <p:cNvSpPr>
              <a:spLocks noChangeShapeType="1"/>
            </p:cNvSpPr>
            <p:nvPr/>
          </p:nvSpPr>
          <p:spPr bwMode="auto">
            <a:xfrm>
              <a:off x="302310" y="24652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69" name="Line 500"/>
            <p:cNvSpPr>
              <a:spLocks noChangeShapeType="1"/>
            </p:cNvSpPr>
            <p:nvPr/>
          </p:nvSpPr>
          <p:spPr bwMode="auto">
            <a:xfrm>
              <a:off x="302310" y="22874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0" name="Line 501"/>
            <p:cNvSpPr>
              <a:spLocks noChangeShapeType="1"/>
            </p:cNvSpPr>
            <p:nvPr/>
          </p:nvSpPr>
          <p:spPr bwMode="auto">
            <a:xfrm>
              <a:off x="302310" y="210841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1" name="Line 502"/>
            <p:cNvSpPr>
              <a:spLocks noChangeShapeType="1"/>
            </p:cNvSpPr>
            <p:nvPr/>
          </p:nvSpPr>
          <p:spPr bwMode="auto">
            <a:xfrm>
              <a:off x="302310" y="193061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2" name="Line 503"/>
            <p:cNvSpPr>
              <a:spLocks noChangeShapeType="1"/>
            </p:cNvSpPr>
            <p:nvPr/>
          </p:nvSpPr>
          <p:spPr bwMode="auto">
            <a:xfrm>
              <a:off x="302310" y="17515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3" name="Line 504"/>
            <p:cNvSpPr>
              <a:spLocks noChangeShapeType="1"/>
            </p:cNvSpPr>
            <p:nvPr/>
          </p:nvSpPr>
          <p:spPr bwMode="auto">
            <a:xfrm>
              <a:off x="302310" y="157247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4" name="Line 505"/>
            <p:cNvSpPr>
              <a:spLocks noChangeShapeType="1"/>
            </p:cNvSpPr>
            <p:nvPr/>
          </p:nvSpPr>
          <p:spPr bwMode="auto">
            <a:xfrm>
              <a:off x="290880" y="621686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5" name="Rectangle 506"/>
            <p:cNvSpPr>
              <a:spLocks noChangeArrowheads="1"/>
            </p:cNvSpPr>
            <p:nvPr/>
          </p:nvSpPr>
          <p:spPr bwMode="auto">
            <a:xfrm>
              <a:off x="127050" y="6164179"/>
              <a:ext cx="200029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76" name="Line 507"/>
            <p:cNvSpPr>
              <a:spLocks noChangeShapeType="1"/>
            </p:cNvSpPr>
            <p:nvPr/>
          </p:nvSpPr>
          <p:spPr bwMode="auto">
            <a:xfrm>
              <a:off x="290880" y="585999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7" name="Rectangle 508"/>
            <p:cNvSpPr>
              <a:spLocks noChangeArrowheads="1"/>
            </p:cNvSpPr>
            <p:nvPr/>
          </p:nvSpPr>
          <p:spPr bwMode="auto">
            <a:xfrm>
              <a:off x="127050" y="5808553"/>
              <a:ext cx="200029" cy="12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78" name="Line 509"/>
            <p:cNvSpPr>
              <a:spLocks noChangeShapeType="1"/>
            </p:cNvSpPr>
            <p:nvPr/>
          </p:nvSpPr>
          <p:spPr bwMode="auto">
            <a:xfrm>
              <a:off x="290880" y="55018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79" name="Rectangle 510"/>
            <p:cNvSpPr>
              <a:spLocks noChangeArrowheads="1"/>
            </p:cNvSpPr>
            <p:nvPr/>
          </p:nvSpPr>
          <p:spPr bwMode="auto">
            <a:xfrm>
              <a:off x="127050" y="5451341"/>
              <a:ext cx="200029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80" name="Line 511"/>
            <p:cNvSpPr>
              <a:spLocks noChangeShapeType="1"/>
            </p:cNvSpPr>
            <p:nvPr/>
          </p:nvSpPr>
          <p:spPr bwMode="auto">
            <a:xfrm>
              <a:off x="290880" y="51462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81" name="Rectangle 512"/>
            <p:cNvSpPr>
              <a:spLocks noChangeArrowheads="1"/>
            </p:cNvSpPr>
            <p:nvPr/>
          </p:nvSpPr>
          <p:spPr bwMode="auto">
            <a:xfrm>
              <a:off x="127050" y="5094128"/>
              <a:ext cx="200029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82" name="Line 513"/>
            <p:cNvSpPr>
              <a:spLocks noChangeShapeType="1"/>
            </p:cNvSpPr>
            <p:nvPr/>
          </p:nvSpPr>
          <p:spPr bwMode="auto">
            <a:xfrm>
              <a:off x="290880" y="478811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83" name="Rectangle 514"/>
            <p:cNvSpPr>
              <a:spLocks noChangeArrowheads="1"/>
            </p:cNvSpPr>
            <p:nvPr/>
          </p:nvSpPr>
          <p:spPr bwMode="auto">
            <a:xfrm>
              <a:off x="108000" y="473532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84" name="Line 515"/>
            <p:cNvSpPr>
              <a:spLocks noChangeShapeType="1"/>
            </p:cNvSpPr>
            <p:nvPr/>
          </p:nvSpPr>
          <p:spPr bwMode="auto">
            <a:xfrm>
              <a:off x="290880" y="443124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85" name="Rectangle 516"/>
            <p:cNvSpPr>
              <a:spLocks noChangeArrowheads="1"/>
            </p:cNvSpPr>
            <p:nvPr/>
          </p:nvSpPr>
          <p:spPr bwMode="auto">
            <a:xfrm>
              <a:off x="108000" y="4379702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86" name="Line 517"/>
            <p:cNvSpPr>
              <a:spLocks noChangeShapeType="1"/>
            </p:cNvSpPr>
            <p:nvPr/>
          </p:nvSpPr>
          <p:spPr bwMode="auto">
            <a:xfrm>
              <a:off x="290880" y="40731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87" name="Rectangle 518"/>
            <p:cNvSpPr>
              <a:spLocks noChangeArrowheads="1"/>
            </p:cNvSpPr>
            <p:nvPr/>
          </p:nvSpPr>
          <p:spPr bwMode="auto">
            <a:xfrm>
              <a:off x="108000" y="4022489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88" name="Line 519"/>
            <p:cNvSpPr>
              <a:spLocks noChangeShapeType="1"/>
            </p:cNvSpPr>
            <p:nvPr/>
          </p:nvSpPr>
          <p:spPr bwMode="auto">
            <a:xfrm>
              <a:off x="290880" y="371623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89" name="Rectangle 520"/>
            <p:cNvSpPr>
              <a:spLocks noChangeArrowheads="1"/>
            </p:cNvSpPr>
            <p:nvPr/>
          </p:nvSpPr>
          <p:spPr bwMode="auto">
            <a:xfrm>
              <a:off x="108000" y="3663688"/>
              <a:ext cx="228604" cy="12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90" name="Line 521"/>
            <p:cNvSpPr>
              <a:spLocks noChangeShapeType="1"/>
            </p:cNvSpPr>
            <p:nvPr/>
          </p:nvSpPr>
          <p:spPr bwMode="auto">
            <a:xfrm>
              <a:off x="290880" y="335936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91" name="Rectangle 522"/>
            <p:cNvSpPr>
              <a:spLocks noChangeArrowheads="1"/>
            </p:cNvSpPr>
            <p:nvPr/>
          </p:nvSpPr>
          <p:spPr bwMode="auto">
            <a:xfrm>
              <a:off x="108000" y="3308063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92" name="Line 523"/>
            <p:cNvSpPr>
              <a:spLocks noChangeShapeType="1"/>
            </p:cNvSpPr>
            <p:nvPr/>
          </p:nvSpPr>
          <p:spPr bwMode="auto">
            <a:xfrm>
              <a:off x="290880" y="300122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93" name="Rectangle 524"/>
            <p:cNvSpPr>
              <a:spLocks noChangeArrowheads="1"/>
            </p:cNvSpPr>
            <p:nvPr/>
          </p:nvSpPr>
          <p:spPr bwMode="auto">
            <a:xfrm>
              <a:off x="108000" y="2949263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94" name="Line 525"/>
            <p:cNvSpPr>
              <a:spLocks noChangeShapeType="1"/>
            </p:cNvSpPr>
            <p:nvPr/>
          </p:nvSpPr>
          <p:spPr bwMode="auto">
            <a:xfrm>
              <a:off x="290880" y="264435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95" name="Rectangle 526"/>
            <p:cNvSpPr>
              <a:spLocks noChangeArrowheads="1"/>
            </p:cNvSpPr>
            <p:nvPr/>
          </p:nvSpPr>
          <p:spPr bwMode="auto">
            <a:xfrm>
              <a:off x="108000" y="25936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96" name="Line 527"/>
            <p:cNvSpPr>
              <a:spLocks noChangeShapeType="1"/>
            </p:cNvSpPr>
            <p:nvPr/>
          </p:nvSpPr>
          <p:spPr bwMode="auto">
            <a:xfrm>
              <a:off x="290880" y="228748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97" name="Rectangle 528"/>
            <p:cNvSpPr>
              <a:spLocks noChangeArrowheads="1"/>
            </p:cNvSpPr>
            <p:nvPr/>
          </p:nvSpPr>
          <p:spPr bwMode="auto">
            <a:xfrm>
              <a:off x="108000" y="2234837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498" name="Line 529"/>
            <p:cNvSpPr>
              <a:spLocks noChangeShapeType="1"/>
            </p:cNvSpPr>
            <p:nvPr/>
          </p:nvSpPr>
          <p:spPr bwMode="auto">
            <a:xfrm>
              <a:off x="290880" y="193061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499" name="Rectangle 530"/>
            <p:cNvSpPr>
              <a:spLocks noChangeArrowheads="1"/>
            </p:cNvSpPr>
            <p:nvPr/>
          </p:nvSpPr>
          <p:spPr bwMode="auto">
            <a:xfrm>
              <a:off x="108000" y="1879211"/>
              <a:ext cx="228604" cy="12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500" name="Line 531"/>
            <p:cNvSpPr>
              <a:spLocks noChangeShapeType="1"/>
            </p:cNvSpPr>
            <p:nvPr/>
          </p:nvSpPr>
          <p:spPr bwMode="auto">
            <a:xfrm>
              <a:off x="290880" y="157247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501" name="Rectangle 532"/>
            <p:cNvSpPr>
              <a:spLocks noChangeArrowheads="1"/>
            </p:cNvSpPr>
            <p:nvPr/>
          </p:nvSpPr>
          <p:spPr bwMode="auto">
            <a:xfrm>
              <a:off x="108000" y="1520411"/>
              <a:ext cx="228604" cy="12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6502" name="Rectangle 533"/>
            <p:cNvSpPr>
              <a:spLocks noChangeArrowheads="1"/>
            </p:cNvSpPr>
            <p:nvPr/>
          </p:nvSpPr>
          <p:spPr bwMode="auto">
            <a:xfrm>
              <a:off x="185789" y="1368000"/>
              <a:ext cx="147640" cy="9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a.u. </a:t>
              </a:r>
              <a:endParaRPr lang="en-US"/>
            </a:p>
          </p:txBody>
        </p:sp>
        <p:sp>
          <p:nvSpPr>
            <p:cNvPr id="56503" name="Freeform 534"/>
            <p:cNvSpPr>
              <a:spLocks/>
            </p:cNvSpPr>
            <p:nvPr/>
          </p:nvSpPr>
          <p:spPr bwMode="auto">
            <a:xfrm>
              <a:off x="321360" y="5820620"/>
              <a:ext cx="3054350" cy="744220"/>
            </a:xfrm>
            <a:custGeom>
              <a:avLst/>
              <a:gdLst>
                <a:gd name="T0" fmla="*/ 2147483647 w 2405"/>
                <a:gd name="T1" fmla="*/ 2147483647 h 586"/>
                <a:gd name="T2" fmla="*/ 2147483647 w 2405"/>
                <a:gd name="T3" fmla="*/ 2147483647 h 586"/>
                <a:gd name="T4" fmla="*/ 2147483647 w 2405"/>
                <a:gd name="T5" fmla="*/ 2147483647 h 586"/>
                <a:gd name="T6" fmla="*/ 2147483647 w 2405"/>
                <a:gd name="T7" fmla="*/ 2147483647 h 586"/>
                <a:gd name="T8" fmla="*/ 2147483647 w 2405"/>
                <a:gd name="T9" fmla="*/ 2147483647 h 586"/>
                <a:gd name="T10" fmla="*/ 2147483647 w 2405"/>
                <a:gd name="T11" fmla="*/ 2147483647 h 586"/>
                <a:gd name="T12" fmla="*/ 2147483647 w 2405"/>
                <a:gd name="T13" fmla="*/ 2147483647 h 586"/>
                <a:gd name="T14" fmla="*/ 2147483647 w 2405"/>
                <a:gd name="T15" fmla="*/ 2147483647 h 586"/>
                <a:gd name="T16" fmla="*/ 2147483647 w 2405"/>
                <a:gd name="T17" fmla="*/ 2147483647 h 586"/>
                <a:gd name="T18" fmla="*/ 2147483647 w 2405"/>
                <a:gd name="T19" fmla="*/ 2147483647 h 586"/>
                <a:gd name="T20" fmla="*/ 2147483647 w 2405"/>
                <a:gd name="T21" fmla="*/ 2147483647 h 586"/>
                <a:gd name="T22" fmla="*/ 2147483647 w 2405"/>
                <a:gd name="T23" fmla="*/ 2147483647 h 586"/>
                <a:gd name="T24" fmla="*/ 2147483647 w 2405"/>
                <a:gd name="T25" fmla="*/ 2147483647 h 586"/>
                <a:gd name="T26" fmla="*/ 2147483647 w 2405"/>
                <a:gd name="T27" fmla="*/ 2147483647 h 586"/>
                <a:gd name="T28" fmla="*/ 2147483647 w 2405"/>
                <a:gd name="T29" fmla="*/ 2147483647 h 586"/>
                <a:gd name="T30" fmla="*/ 2147483647 w 2405"/>
                <a:gd name="T31" fmla="*/ 2147483647 h 586"/>
                <a:gd name="T32" fmla="*/ 2147483647 w 2405"/>
                <a:gd name="T33" fmla="*/ 2147483647 h 586"/>
                <a:gd name="T34" fmla="*/ 2147483647 w 2405"/>
                <a:gd name="T35" fmla="*/ 2147483647 h 586"/>
                <a:gd name="T36" fmla="*/ 2147483647 w 2405"/>
                <a:gd name="T37" fmla="*/ 2147483647 h 586"/>
                <a:gd name="T38" fmla="*/ 2147483647 w 2405"/>
                <a:gd name="T39" fmla="*/ 2147483647 h 586"/>
                <a:gd name="T40" fmla="*/ 2147483647 w 2405"/>
                <a:gd name="T41" fmla="*/ 2147483647 h 586"/>
                <a:gd name="T42" fmla="*/ 2147483647 w 2405"/>
                <a:gd name="T43" fmla="*/ 2147483647 h 586"/>
                <a:gd name="T44" fmla="*/ 2147483647 w 2405"/>
                <a:gd name="T45" fmla="*/ 2147483647 h 586"/>
                <a:gd name="T46" fmla="*/ 2147483647 w 2405"/>
                <a:gd name="T47" fmla="*/ 2147483647 h 586"/>
                <a:gd name="T48" fmla="*/ 2147483647 w 2405"/>
                <a:gd name="T49" fmla="*/ 2147483647 h 586"/>
                <a:gd name="T50" fmla="*/ 2147483647 w 2405"/>
                <a:gd name="T51" fmla="*/ 2147483647 h 586"/>
                <a:gd name="T52" fmla="*/ 2147483647 w 2405"/>
                <a:gd name="T53" fmla="*/ 2147483647 h 586"/>
                <a:gd name="T54" fmla="*/ 2147483647 w 2405"/>
                <a:gd name="T55" fmla="*/ 2147483647 h 586"/>
                <a:gd name="T56" fmla="*/ 2147483647 w 2405"/>
                <a:gd name="T57" fmla="*/ 2147483647 h 586"/>
                <a:gd name="T58" fmla="*/ 2147483647 w 2405"/>
                <a:gd name="T59" fmla="*/ 2147483647 h 586"/>
                <a:gd name="T60" fmla="*/ 2147483647 w 2405"/>
                <a:gd name="T61" fmla="*/ 2147483647 h 586"/>
                <a:gd name="T62" fmla="*/ 2147483647 w 2405"/>
                <a:gd name="T63" fmla="*/ 2147483647 h 586"/>
                <a:gd name="T64" fmla="*/ 2147483647 w 2405"/>
                <a:gd name="T65" fmla="*/ 2147483647 h 586"/>
                <a:gd name="T66" fmla="*/ 2147483647 w 2405"/>
                <a:gd name="T67" fmla="*/ 2147483647 h 586"/>
                <a:gd name="T68" fmla="*/ 2147483647 w 2405"/>
                <a:gd name="T69" fmla="*/ 2147483647 h 586"/>
                <a:gd name="T70" fmla="*/ 2147483647 w 2405"/>
                <a:gd name="T71" fmla="*/ 2147483647 h 586"/>
                <a:gd name="T72" fmla="*/ 2147483647 w 2405"/>
                <a:gd name="T73" fmla="*/ 2147483647 h 586"/>
                <a:gd name="T74" fmla="*/ 2147483647 w 2405"/>
                <a:gd name="T75" fmla="*/ 2147483647 h 586"/>
                <a:gd name="T76" fmla="*/ 2147483647 w 2405"/>
                <a:gd name="T77" fmla="*/ 2147483647 h 586"/>
                <a:gd name="T78" fmla="*/ 2147483647 w 2405"/>
                <a:gd name="T79" fmla="*/ 2147483647 h 586"/>
                <a:gd name="T80" fmla="*/ 2147483647 w 2405"/>
                <a:gd name="T81" fmla="*/ 2147483647 h 586"/>
                <a:gd name="T82" fmla="*/ 2147483647 w 2405"/>
                <a:gd name="T83" fmla="*/ 2147483647 h 586"/>
                <a:gd name="T84" fmla="*/ 2147483647 w 2405"/>
                <a:gd name="T85" fmla="*/ 2147483647 h 586"/>
                <a:gd name="T86" fmla="*/ 2147483647 w 2405"/>
                <a:gd name="T87" fmla="*/ 2147483647 h 586"/>
                <a:gd name="T88" fmla="*/ 2147483647 w 2405"/>
                <a:gd name="T89" fmla="*/ 2147483647 h 586"/>
                <a:gd name="T90" fmla="*/ 2147483647 w 2405"/>
                <a:gd name="T91" fmla="*/ 2147483647 h 586"/>
                <a:gd name="T92" fmla="*/ 2147483647 w 2405"/>
                <a:gd name="T93" fmla="*/ 2147483647 h 586"/>
                <a:gd name="T94" fmla="*/ 2147483647 w 2405"/>
                <a:gd name="T95" fmla="*/ 2147483647 h 586"/>
                <a:gd name="T96" fmla="*/ 2147483647 w 2405"/>
                <a:gd name="T97" fmla="*/ 2147483647 h 586"/>
                <a:gd name="T98" fmla="*/ 2147483647 w 2405"/>
                <a:gd name="T99" fmla="*/ 2147483647 h 586"/>
                <a:gd name="T100" fmla="*/ 2147483647 w 2405"/>
                <a:gd name="T101" fmla="*/ 2147483647 h 586"/>
                <a:gd name="T102" fmla="*/ 2147483647 w 2405"/>
                <a:gd name="T103" fmla="*/ 2147483647 h 586"/>
                <a:gd name="T104" fmla="*/ 2147483647 w 2405"/>
                <a:gd name="T105" fmla="*/ 2147483647 h 586"/>
                <a:gd name="T106" fmla="*/ 2147483647 w 2405"/>
                <a:gd name="T107" fmla="*/ 2147483647 h 586"/>
                <a:gd name="T108" fmla="*/ 2147483647 w 2405"/>
                <a:gd name="T109" fmla="*/ 2147483647 h 586"/>
                <a:gd name="T110" fmla="*/ 2147483647 w 2405"/>
                <a:gd name="T111" fmla="*/ 2147483647 h 586"/>
                <a:gd name="T112" fmla="*/ 2147483647 w 2405"/>
                <a:gd name="T113" fmla="*/ 2147483647 h 586"/>
                <a:gd name="T114" fmla="*/ 2147483647 w 2405"/>
                <a:gd name="T115" fmla="*/ 2147483647 h 586"/>
                <a:gd name="T116" fmla="*/ 2147483647 w 2405"/>
                <a:gd name="T117" fmla="*/ 2147483647 h 586"/>
                <a:gd name="T118" fmla="*/ 2147483647 w 2405"/>
                <a:gd name="T119" fmla="*/ 2147483647 h 586"/>
                <a:gd name="T120" fmla="*/ 2147483647 w 2405"/>
                <a:gd name="T121" fmla="*/ 2147483647 h 586"/>
                <a:gd name="T122" fmla="*/ 2147483647 w 2405"/>
                <a:gd name="T123" fmla="*/ 2147483647 h 586"/>
                <a:gd name="T124" fmla="*/ 2147483647 w 2405"/>
                <a:gd name="T125" fmla="*/ 2147483647 h 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5"/>
                <a:gd name="T190" fmla="*/ 0 h 586"/>
                <a:gd name="T191" fmla="*/ 2405 w 2405"/>
                <a:gd name="T192" fmla="*/ 586 h 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5" h="586">
                  <a:moveTo>
                    <a:pt x="0" y="581"/>
                  </a:moveTo>
                  <a:lnTo>
                    <a:pt x="0" y="572"/>
                  </a:lnTo>
                  <a:lnTo>
                    <a:pt x="5" y="577"/>
                  </a:lnTo>
                  <a:lnTo>
                    <a:pt x="5" y="580"/>
                  </a:lnTo>
                  <a:lnTo>
                    <a:pt x="10" y="584"/>
                  </a:lnTo>
                  <a:lnTo>
                    <a:pt x="14" y="584"/>
                  </a:lnTo>
                  <a:lnTo>
                    <a:pt x="14" y="560"/>
                  </a:lnTo>
                  <a:lnTo>
                    <a:pt x="14" y="570"/>
                  </a:lnTo>
                  <a:lnTo>
                    <a:pt x="19" y="580"/>
                  </a:lnTo>
                  <a:lnTo>
                    <a:pt x="24" y="580"/>
                  </a:lnTo>
                  <a:lnTo>
                    <a:pt x="24" y="571"/>
                  </a:lnTo>
                  <a:lnTo>
                    <a:pt x="24" y="585"/>
                  </a:lnTo>
                  <a:lnTo>
                    <a:pt x="29" y="585"/>
                  </a:lnTo>
                  <a:lnTo>
                    <a:pt x="33" y="585"/>
                  </a:lnTo>
                  <a:lnTo>
                    <a:pt x="33" y="578"/>
                  </a:lnTo>
                  <a:lnTo>
                    <a:pt x="38" y="578"/>
                  </a:lnTo>
                  <a:lnTo>
                    <a:pt x="38" y="573"/>
                  </a:lnTo>
                  <a:lnTo>
                    <a:pt x="38" y="578"/>
                  </a:lnTo>
                  <a:lnTo>
                    <a:pt x="43" y="585"/>
                  </a:lnTo>
                  <a:lnTo>
                    <a:pt x="48" y="585"/>
                  </a:lnTo>
                  <a:lnTo>
                    <a:pt x="48" y="575"/>
                  </a:lnTo>
                  <a:lnTo>
                    <a:pt x="52" y="575"/>
                  </a:lnTo>
                  <a:lnTo>
                    <a:pt x="52" y="568"/>
                  </a:lnTo>
                  <a:lnTo>
                    <a:pt x="52" y="573"/>
                  </a:lnTo>
                  <a:lnTo>
                    <a:pt x="57" y="577"/>
                  </a:lnTo>
                  <a:lnTo>
                    <a:pt x="57" y="582"/>
                  </a:lnTo>
                  <a:lnTo>
                    <a:pt x="62" y="585"/>
                  </a:lnTo>
                  <a:lnTo>
                    <a:pt x="67" y="585"/>
                  </a:lnTo>
                  <a:lnTo>
                    <a:pt x="67" y="578"/>
                  </a:lnTo>
                  <a:lnTo>
                    <a:pt x="71" y="578"/>
                  </a:lnTo>
                  <a:lnTo>
                    <a:pt x="71" y="573"/>
                  </a:lnTo>
                  <a:lnTo>
                    <a:pt x="76" y="584"/>
                  </a:lnTo>
                  <a:lnTo>
                    <a:pt x="76" y="585"/>
                  </a:lnTo>
                  <a:lnTo>
                    <a:pt x="81" y="585"/>
                  </a:lnTo>
                  <a:lnTo>
                    <a:pt x="86" y="585"/>
                  </a:lnTo>
                  <a:lnTo>
                    <a:pt x="86" y="581"/>
                  </a:lnTo>
                  <a:lnTo>
                    <a:pt x="90" y="581"/>
                  </a:lnTo>
                  <a:lnTo>
                    <a:pt x="90" y="574"/>
                  </a:lnTo>
                  <a:lnTo>
                    <a:pt x="90" y="581"/>
                  </a:lnTo>
                  <a:lnTo>
                    <a:pt x="95" y="585"/>
                  </a:lnTo>
                  <a:lnTo>
                    <a:pt x="100" y="585"/>
                  </a:lnTo>
                  <a:lnTo>
                    <a:pt x="100" y="584"/>
                  </a:lnTo>
                  <a:lnTo>
                    <a:pt x="105" y="584"/>
                  </a:lnTo>
                  <a:lnTo>
                    <a:pt x="105" y="579"/>
                  </a:lnTo>
                  <a:lnTo>
                    <a:pt x="108" y="579"/>
                  </a:lnTo>
                  <a:lnTo>
                    <a:pt x="108" y="575"/>
                  </a:lnTo>
                  <a:lnTo>
                    <a:pt x="108" y="585"/>
                  </a:lnTo>
                  <a:lnTo>
                    <a:pt x="113" y="586"/>
                  </a:lnTo>
                  <a:lnTo>
                    <a:pt x="118" y="586"/>
                  </a:lnTo>
                  <a:lnTo>
                    <a:pt x="118" y="584"/>
                  </a:lnTo>
                  <a:lnTo>
                    <a:pt x="123" y="584"/>
                  </a:lnTo>
                  <a:lnTo>
                    <a:pt x="123" y="575"/>
                  </a:lnTo>
                  <a:lnTo>
                    <a:pt x="123" y="576"/>
                  </a:lnTo>
                  <a:lnTo>
                    <a:pt x="127" y="585"/>
                  </a:lnTo>
                  <a:lnTo>
                    <a:pt x="132" y="586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42" y="580"/>
                  </a:lnTo>
                  <a:lnTo>
                    <a:pt x="142" y="575"/>
                  </a:lnTo>
                  <a:lnTo>
                    <a:pt x="142" y="583"/>
                  </a:lnTo>
                  <a:lnTo>
                    <a:pt x="146" y="585"/>
                  </a:lnTo>
                  <a:lnTo>
                    <a:pt x="151" y="585"/>
                  </a:lnTo>
                  <a:lnTo>
                    <a:pt x="156" y="585"/>
                  </a:lnTo>
                  <a:lnTo>
                    <a:pt x="156" y="575"/>
                  </a:lnTo>
                  <a:lnTo>
                    <a:pt x="161" y="575"/>
                  </a:lnTo>
                  <a:lnTo>
                    <a:pt x="161" y="574"/>
                  </a:lnTo>
                  <a:lnTo>
                    <a:pt x="161" y="585"/>
                  </a:lnTo>
                  <a:lnTo>
                    <a:pt x="165" y="585"/>
                  </a:lnTo>
                  <a:lnTo>
                    <a:pt x="170" y="585"/>
                  </a:lnTo>
                  <a:lnTo>
                    <a:pt x="170" y="584"/>
                  </a:lnTo>
                  <a:lnTo>
                    <a:pt x="175" y="584"/>
                  </a:lnTo>
                  <a:lnTo>
                    <a:pt x="175" y="573"/>
                  </a:lnTo>
                  <a:lnTo>
                    <a:pt x="175" y="579"/>
                  </a:lnTo>
                  <a:lnTo>
                    <a:pt x="179" y="585"/>
                  </a:lnTo>
                  <a:lnTo>
                    <a:pt x="184" y="585"/>
                  </a:lnTo>
                  <a:lnTo>
                    <a:pt x="184" y="583"/>
                  </a:lnTo>
                  <a:lnTo>
                    <a:pt x="189" y="583"/>
                  </a:lnTo>
                  <a:lnTo>
                    <a:pt x="189" y="577"/>
                  </a:lnTo>
                  <a:lnTo>
                    <a:pt x="194" y="577"/>
                  </a:lnTo>
                  <a:lnTo>
                    <a:pt x="194" y="574"/>
                  </a:lnTo>
                  <a:lnTo>
                    <a:pt x="194" y="585"/>
                  </a:lnTo>
                  <a:lnTo>
                    <a:pt x="199" y="585"/>
                  </a:lnTo>
                  <a:lnTo>
                    <a:pt x="203" y="585"/>
                  </a:lnTo>
                  <a:lnTo>
                    <a:pt x="203" y="584"/>
                  </a:lnTo>
                  <a:lnTo>
                    <a:pt x="208" y="584"/>
                  </a:lnTo>
                  <a:lnTo>
                    <a:pt x="208" y="574"/>
                  </a:lnTo>
                  <a:lnTo>
                    <a:pt x="208" y="577"/>
                  </a:lnTo>
                  <a:lnTo>
                    <a:pt x="213" y="584"/>
                  </a:lnTo>
                  <a:lnTo>
                    <a:pt x="217" y="584"/>
                  </a:lnTo>
                  <a:lnTo>
                    <a:pt x="217" y="495"/>
                  </a:lnTo>
                  <a:lnTo>
                    <a:pt x="221" y="495"/>
                  </a:lnTo>
                  <a:lnTo>
                    <a:pt x="221" y="0"/>
                  </a:lnTo>
                  <a:lnTo>
                    <a:pt x="221" y="566"/>
                  </a:lnTo>
                  <a:lnTo>
                    <a:pt x="226" y="569"/>
                  </a:lnTo>
                  <a:lnTo>
                    <a:pt x="226" y="577"/>
                  </a:lnTo>
                  <a:lnTo>
                    <a:pt x="231" y="581"/>
                  </a:lnTo>
                  <a:lnTo>
                    <a:pt x="236" y="581"/>
                  </a:lnTo>
                  <a:lnTo>
                    <a:pt x="236" y="370"/>
                  </a:lnTo>
                  <a:lnTo>
                    <a:pt x="236" y="516"/>
                  </a:lnTo>
                  <a:lnTo>
                    <a:pt x="240" y="573"/>
                  </a:lnTo>
                  <a:lnTo>
                    <a:pt x="245" y="573"/>
                  </a:lnTo>
                  <a:lnTo>
                    <a:pt x="245" y="568"/>
                  </a:lnTo>
                  <a:lnTo>
                    <a:pt x="245" y="580"/>
                  </a:lnTo>
                  <a:lnTo>
                    <a:pt x="250" y="582"/>
                  </a:lnTo>
                  <a:lnTo>
                    <a:pt x="255" y="582"/>
                  </a:lnTo>
                  <a:lnTo>
                    <a:pt x="255" y="412"/>
                  </a:lnTo>
                  <a:lnTo>
                    <a:pt x="255" y="569"/>
                  </a:lnTo>
                  <a:lnTo>
                    <a:pt x="259" y="575"/>
                  </a:lnTo>
                  <a:lnTo>
                    <a:pt x="264" y="583"/>
                  </a:lnTo>
                  <a:lnTo>
                    <a:pt x="269" y="583"/>
                  </a:lnTo>
                  <a:lnTo>
                    <a:pt x="269" y="554"/>
                  </a:lnTo>
                  <a:lnTo>
                    <a:pt x="273" y="554"/>
                  </a:lnTo>
                  <a:lnTo>
                    <a:pt x="273" y="532"/>
                  </a:lnTo>
                  <a:lnTo>
                    <a:pt x="273" y="571"/>
                  </a:lnTo>
                  <a:lnTo>
                    <a:pt x="278" y="575"/>
                  </a:lnTo>
                  <a:lnTo>
                    <a:pt x="278" y="581"/>
                  </a:lnTo>
                  <a:lnTo>
                    <a:pt x="283" y="584"/>
                  </a:lnTo>
                  <a:lnTo>
                    <a:pt x="287" y="584"/>
                  </a:lnTo>
                  <a:lnTo>
                    <a:pt x="287" y="550"/>
                  </a:lnTo>
                  <a:lnTo>
                    <a:pt x="287" y="572"/>
                  </a:lnTo>
                  <a:lnTo>
                    <a:pt x="292" y="580"/>
                  </a:lnTo>
                  <a:lnTo>
                    <a:pt x="297" y="580"/>
                  </a:lnTo>
                  <a:lnTo>
                    <a:pt x="297" y="571"/>
                  </a:lnTo>
                  <a:lnTo>
                    <a:pt x="297" y="582"/>
                  </a:lnTo>
                  <a:lnTo>
                    <a:pt x="302" y="585"/>
                  </a:lnTo>
                  <a:lnTo>
                    <a:pt x="307" y="585"/>
                  </a:lnTo>
                  <a:lnTo>
                    <a:pt x="307" y="574"/>
                  </a:lnTo>
                  <a:lnTo>
                    <a:pt x="311" y="574"/>
                  </a:lnTo>
                  <a:lnTo>
                    <a:pt x="311" y="572"/>
                  </a:lnTo>
                  <a:lnTo>
                    <a:pt x="311" y="578"/>
                  </a:lnTo>
                  <a:lnTo>
                    <a:pt x="316" y="585"/>
                  </a:lnTo>
                  <a:lnTo>
                    <a:pt x="321" y="585"/>
                  </a:lnTo>
                  <a:lnTo>
                    <a:pt x="321" y="557"/>
                  </a:lnTo>
                  <a:lnTo>
                    <a:pt x="321" y="559"/>
                  </a:lnTo>
                  <a:lnTo>
                    <a:pt x="325" y="580"/>
                  </a:lnTo>
                  <a:lnTo>
                    <a:pt x="330" y="580"/>
                  </a:lnTo>
                  <a:lnTo>
                    <a:pt x="330" y="572"/>
                  </a:lnTo>
                  <a:lnTo>
                    <a:pt x="330" y="583"/>
                  </a:lnTo>
                  <a:lnTo>
                    <a:pt x="335" y="585"/>
                  </a:lnTo>
                  <a:lnTo>
                    <a:pt x="339" y="585"/>
                  </a:lnTo>
                  <a:lnTo>
                    <a:pt x="339" y="574"/>
                  </a:lnTo>
                  <a:lnTo>
                    <a:pt x="344" y="574"/>
                  </a:lnTo>
                  <a:lnTo>
                    <a:pt x="344" y="566"/>
                  </a:lnTo>
                  <a:lnTo>
                    <a:pt x="349" y="566"/>
                  </a:lnTo>
                  <a:lnTo>
                    <a:pt x="349" y="553"/>
                  </a:lnTo>
                  <a:lnTo>
                    <a:pt x="349" y="582"/>
                  </a:lnTo>
                  <a:lnTo>
                    <a:pt x="354" y="585"/>
                  </a:lnTo>
                  <a:lnTo>
                    <a:pt x="358" y="585"/>
                  </a:lnTo>
                  <a:lnTo>
                    <a:pt x="358" y="577"/>
                  </a:lnTo>
                  <a:lnTo>
                    <a:pt x="363" y="577"/>
                  </a:lnTo>
                  <a:lnTo>
                    <a:pt x="363" y="568"/>
                  </a:lnTo>
                  <a:lnTo>
                    <a:pt x="363" y="579"/>
                  </a:lnTo>
                  <a:lnTo>
                    <a:pt x="368" y="584"/>
                  </a:lnTo>
                  <a:lnTo>
                    <a:pt x="373" y="584"/>
                  </a:lnTo>
                  <a:lnTo>
                    <a:pt x="373" y="582"/>
                  </a:lnTo>
                  <a:lnTo>
                    <a:pt x="377" y="582"/>
                  </a:lnTo>
                  <a:lnTo>
                    <a:pt x="377" y="575"/>
                  </a:lnTo>
                  <a:lnTo>
                    <a:pt x="381" y="575"/>
                  </a:lnTo>
                  <a:lnTo>
                    <a:pt x="381" y="562"/>
                  </a:lnTo>
                  <a:lnTo>
                    <a:pt x="381" y="584"/>
                  </a:lnTo>
                  <a:lnTo>
                    <a:pt x="386" y="585"/>
                  </a:lnTo>
                  <a:lnTo>
                    <a:pt x="391" y="585"/>
                  </a:lnTo>
                  <a:lnTo>
                    <a:pt x="391" y="581"/>
                  </a:lnTo>
                  <a:lnTo>
                    <a:pt x="395" y="581"/>
                  </a:lnTo>
                  <a:lnTo>
                    <a:pt x="395" y="573"/>
                  </a:lnTo>
                  <a:lnTo>
                    <a:pt x="400" y="585"/>
                  </a:lnTo>
                  <a:lnTo>
                    <a:pt x="405" y="585"/>
                  </a:lnTo>
                  <a:lnTo>
                    <a:pt x="405" y="584"/>
                  </a:lnTo>
                  <a:lnTo>
                    <a:pt x="410" y="584"/>
                  </a:lnTo>
                  <a:lnTo>
                    <a:pt x="410" y="578"/>
                  </a:lnTo>
                  <a:lnTo>
                    <a:pt x="415" y="578"/>
                  </a:lnTo>
                  <a:lnTo>
                    <a:pt x="415" y="574"/>
                  </a:lnTo>
                  <a:lnTo>
                    <a:pt x="415" y="584"/>
                  </a:lnTo>
                  <a:lnTo>
                    <a:pt x="419" y="585"/>
                  </a:lnTo>
                  <a:lnTo>
                    <a:pt x="424" y="585"/>
                  </a:lnTo>
                  <a:lnTo>
                    <a:pt x="424" y="584"/>
                  </a:lnTo>
                  <a:lnTo>
                    <a:pt x="429" y="584"/>
                  </a:lnTo>
                  <a:lnTo>
                    <a:pt x="429" y="574"/>
                  </a:lnTo>
                  <a:lnTo>
                    <a:pt x="433" y="583"/>
                  </a:lnTo>
                  <a:lnTo>
                    <a:pt x="433" y="584"/>
                  </a:lnTo>
                  <a:lnTo>
                    <a:pt x="438" y="585"/>
                  </a:lnTo>
                  <a:lnTo>
                    <a:pt x="443" y="585"/>
                  </a:lnTo>
                  <a:lnTo>
                    <a:pt x="443" y="581"/>
                  </a:lnTo>
                  <a:lnTo>
                    <a:pt x="448" y="581"/>
                  </a:lnTo>
                  <a:lnTo>
                    <a:pt x="448" y="573"/>
                  </a:lnTo>
                  <a:lnTo>
                    <a:pt x="448" y="580"/>
                  </a:lnTo>
                  <a:lnTo>
                    <a:pt x="452" y="584"/>
                  </a:lnTo>
                  <a:lnTo>
                    <a:pt x="457" y="584"/>
                  </a:lnTo>
                  <a:lnTo>
                    <a:pt x="457" y="583"/>
                  </a:lnTo>
                  <a:lnTo>
                    <a:pt x="462" y="583"/>
                  </a:lnTo>
                  <a:lnTo>
                    <a:pt x="462" y="575"/>
                  </a:lnTo>
                  <a:lnTo>
                    <a:pt x="467" y="575"/>
                  </a:lnTo>
                  <a:lnTo>
                    <a:pt x="467" y="573"/>
                  </a:lnTo>
                  <a:lnTo>
                    <a:pt x="467" y="585"/>
                  </a:lnTo>
                  <a:lnTo>
                    <a:pt x="471" y="585"/>
                  </a:lnTo>
                  <a:lnTo>
                    <a:pt x="476" y="585"/>
                  </a:lnTo>
                  <a:lnTo>
                    <a:pt x="476" y="584"/>
                  </a:lnTo>
                  <a:lnTo>
                    <a:pt x="481" y="584"/>
                  </a:lnTo>
                  <a:lnTo>
                    <a:pt x="481" y="574"/>
                  </a:lnTo>
                  <a:lnTo>
                    <a:pt x="481" y="579"/>
                  </a:lnTo>
                  <a:lnTo>
                    <a:pt x="486" y="584"/>
                  </a:lnTo>
                  <a:lnTo>
                    <a:pt x="489" y="584"/>
                  </a:lnTo>
                  <a:lnTo>
                    <a:pt x="489" y="475"/>
                  </a:lnTo>
                  <a:lnTo>
                    <a:pt x="489" y="491"/>
                  </a:lnTo>
                  <a:lnTo>
                    <a:pt x="494" y="577"/>
                  </a:lnTo>
                  <a:lnTo>
                    <a:pt x="499" y="577"/>
                  </a:lnTo>
                  <a:lnTo>
                    <a:pt x="499" y="570"/>
                  </a:lnTo>
                  <a:lnTo>
                    <a:pt x="499" y="580"/>
                  </a:lnTo>
                  <a:lnTo>
                    <a:pt x="504" y="582"/>
                  </a:lnTo>
                  <a:lnTo>
                    <a:pt x="508" y="582"/>
                  </a:lnTo>
                  <a:lnTo>
                    <a:pt x="508" y="542"/>
                  </a:lnTo>
                  <a:lnTo>
                    <a:pt x="508" y="571"/>
                  </a:lnTo>
                  <a:lnTo>
                    <a:pt x="513" y="580"/>
                  </a:lnTo>
                  <a:lnTo>
                    <a:pt x="518" y="580"/>
                  </a:lnTo>
                  <a:lnTo>
                    <a:pt x="518" y="572"/>
                  </a:lnTo>
                  <a:lnTo>
                    <a:pt x="523" y="572"/>
                  </a:lnTo>
                  <a:lnTo>
                    <a:pt x="523" y="561"/>
                  </a:lnTo>
                  <a:lnTo>
                    <a:pt x="528" y="561"/>
                  </a:lnTo>
                  <a:lnTo>
                    <a:pt x="528" y="531"/>
                  </a:lnTo>
                  <a:lnTo>
                    <a:pt x="528" y="571"/>
                  </a:lnTo>
                  <a:lnTo>
                    <a:pt x="532" y="578"/>
                  </a:lnTo>
                  <a:lnTo>
                    <a:pt x="532" y="580"/>
                  </a:lnTo>
                  <a:lnTo>
                    <a:pt x="537" y="584"/>
                  </a:lnTo>
                  <a:lnTo>
                    <a:pt x="542" y="584"/>
                  </a:lnTo>
                  <a:lnTo>
                    <a:pt x="542" y="565"/>
                  </a:lnTo>
                  <a:lnTo>
                    <a:pt x="542" y="575"/>
                  </a:lnTo>
                  <a:lnTo>
                    <a:pt x="546" y="581"/>
                  </a:lnTo>
                  <a:lnTo>
                    <a:pt x="551" y="581"/>
                  </a:lnTo>
                  <a:lnTo>
                    <a:pt x="551" y="571"/>
                  </a:lnTo>
                  <a:lnTo>
                    <a:pt x="551" y="582"/>
                  </a:lnTo>
                  <a:lnTo>
                    <a:pt x="556" y="584"/>
                  </a:lnTo>
                  <a:lnTo>
                    <a:pt x="561" y="584"/>
                  </a:lnTo>
                  <a:lnTo>
                    <a:pt x="561" y="567"/>
                  </a:lnTo>
                  <a:lnTo>
                    <a:pt x="561" y="572"/>
                  </a:lnTo>
                  <a:lnTo>
                    <a:pt x="565" y="582"/>
                  </a:lnTo>
                  <a:lnTo>
                    <a:pt x="570" y="582"/>
                  </a:lnTo>
                  <a:lnTo>
                    <a:pt x="570" y="574"/>
                  </a:lnTo>
                  <a:lnTo>
                    <a:pt x="570" y="579"/>
                  </a:lnTo>
                  <a:lnTo>
                    <a:pt x="575" y="585"/>
                  </a:lnTo>
                  <a:lnTo>
                    <a:pt x="580" y="585"/>
                  </a:lnTo>
                  <a:lnTo>
                    <a:pt x="580" y="579"/>
                  </a:lnTo>
                  <a:lnTo>
                    <a:pt x="584" y="579"/>
                  </a:lnTo>
                  <a:lnTo>
                    <a:pt x="584" y="573"/>
                  </a:lnTo>
                  <a:lnTo>
                    <a:pt x="584" y="582"/>
                  </a:lnTo>
                  <a:lnTo>
                    <a:pt x="589" y="585"/>
                  </a:lnTo>
                  <a:lnTo>
                    <a:pt x="594" y="585"/>
                  </a:lnTo>
                  <a:lnTo>
                    <a:pt x="594" y="564"/>
                  </a:lnTo>
                  <a:lnTo>
                    <a:pt x="594" y="572"/>
                  </a:lnTo>
                  <a:lnTo>
                    <a:pt x="598" y="580"/>
                  </a:lnTo>
                  <a:lnTo>
                    <a:pt x="602" y="580"/>
                  </a:lnTo>
                  <a:lnTo>
                    <a:pt x="602" y="570"/>
                  </a:lnTo>
                  <a:lnTo>
                    <a:pt x="602" y="583"/>
                  </a:lnTo>
                  <a:lnTo>
                    <a:pt x="607" y="584"/>
                  </a:lnTo>
                  <a:lnTo>
                    <a:pt x="612" y="584"/>
                  </a:lnTo>
                  <a:lnTo>
                    <a:pt x="612" y="575"/>
                  </a:lnTo>
                  <a:lnTo>
                    <a:pt x="617" y="575"/>
                  </a:lnTo>
                  <a:lnTo>
                    <a:pt x="617" y="570"/>
                  </a:lnTo>
                  <a:lnTo>
                    <a:pt x="617" y="575"/>
                  </a:lnTo>
                  <a:lnTo>
                    <a:pt x="621" y="584"/>
                  </a:lnTo>
                  <a:lnTo>
                    <a:pt x="626" y="584"/>
                  </a:lnTo>
                  <a:lnTo>
                    <a:pt x="626" y="577"/>
                  </a:lnTo>
                  <a:lnTo>
                    <a:pt x="631" y="577"/>
                  </a:lnTo>
                  <a:lnTo>
                    <a:pt x="631" y="576"/>
                  </a:lnTo>
                  <a:lnTo>
                    <a:pt x="636" y="576"/>
                  </a:lnTo>
                  <a:lnTo>
                    <a:pt x="636" y="571"/>
                  </a:lnTo>
                  <a:lnTo>
                    <a:pt x="636" y="583"/>
                  </a:lnTo>
                  <a:lnTo>
                    <a:pt x="640" y="585"/>
                  </a:lnTo>
                  <a:lnTo>
                    <a:pt x="645" y="585"/>
                  </a:lnTo>
                  <a:lnTo>
                    <a:pt x="645" y="582"/>
                  </a:lnTo>
                  <a:lnTo>
                    <a:pt x="650" y="582"/>
                  </a:lnTo>
                  <a:lnTo>
                    <a:pt x="650" y="572"/>
                  </a:lnTo>
                  <a:lnTo>
                    <a:pt x="655" y="572"/>
                  </a:lnTo>
                  <a:lnTo>
                    <a:pt x="655" y="559"/>
                  </a:lnTo>
                  <a:lnTo>
                    <a:pt x="655" y="584"/>
                  </a:lnTo>
                  <a:lnTo>
                    <a:pt x="660" y="585"/>
                  </a:lnTo>
                  <a:lnTo>
                    <a:pt x="664" y="585"/>
                  </a:lnTo>
                  <a:lnTo>
                    <a:pt x="664" y="581"/>
                  </a:lnTo>
                  <a:lnTo>
                    <a:pt x="669" y="581"/>
                  </a:lnTo>
                  <a:lnTo>
                    <a:pt x="669" y="570"/>
                  </a:lnTo>
                  <a:lnTo>
                    <a:pt x="669" y="573"/>
                  </a:lnTo>
                  <a:lnTo>
                    <a:pt x="674" y="585"/>
                  </a:lnTo>
                  <a:lnTo>
                    <a:pt x="679" y="585"/>
                  </a:lnTo>
                  <a:lnTo>
                    <a:pt x="683" y="585"/>
                  </a:lnTo>
                  <a:lnTo>
                    <a:pt x="683" y="575"/>
                  </a:lnTo>
                  <a:lnTo>
                    <a:pt x="688" y="575"/>
                  </a:lnTo>
                  <a:lnTo>
                    <a:pt x="688" y="573"/>
                  </a:lnTo>
                  <a:lnTo>
                    <a:pt x="688" y="585"/>
                  </a:lnTo>
                  <a:lnTo>
                    <a:pt x="693" y="585"/>
                  </a:lnTo>
                  <a:lnTo>
                    <a:pt x="698" y="585"/>
                  </a:lnTo>
                  <a:lnTo>
                    <a:pt x="698" y="581"/>
                  </a:lnTo>
                  <a:lnTo>
                    <a:pt x="702" y="581"/>
                  </a:lnTo>
                  <a:lnTo>
                    <a:pt x="702" y="573"/>
                  </a:lnTo>
                  <a:lnTo>
                    <a:pt x="702" y="574"/>
                  </a:lnTo>
                  <a:lnTo>
                    <a:pt x="706" y="583"/>
                  </a:lnTo>
                  <a:lnTo>
                    <a:pt x="711" y="583"/>
                  </a:lnTo>
                  <a:lnTo>
                    <a:pt x="711" y="582"/>
                  </a:lnTo>
                  <a:lnTo>
                    <a:pt x="716" y="582"/>
                  </a:lnTo>
                  <a:lnTo>
                    <a:pt x="716" y="579"/>
                  </a:lnTo>
                  <a:lnTo>
                    <a:pt x="720" y="579"/>
                  </a:lnTo>
                  <a:lnTo>
                    <a:pt x="720" y="570"/>
                  </a:lnTo>
                  <a:lnTo>
                    <a:pt x="720" y="582"/>
                  </a:lnTo>
                  <a:lnTo>
                    <a:pt x="725" y="584"/>
                  </a:lnTo>
                  <a:lnTo>
                    <a:pt x="730" y="584"/>
                  </a:lnTo>
                  <a:lnTo>
                    <a:pt x="730" y="583"/>
                  </a:lnTo>
                  <a:lnTo>
                    <a:pt x="735" y="583"/>
                  </a:lnTo>
                  <a:lnTo>
                    <a:pt x="735" y="573"/>
                  </a:lnTo>
                  <a:lnTo>
                    <a:pt x="739" y="573"/>
                  </a:lnTo>
                  <a:lnTo>
                    <a:pt x="739" y="572"/>
                  </a:lnTo>
                  <a:lnTo>
                    <a:pt x="739" y="583"/>
                  </a:lnTo>
                  <a:lnTo>
                    <a:pt x="744" y="584"/>
                  </a:lnTo>
                  <a:lnTo>
                    <a:pt x="749" y="584"/>
                  </a:lnTo>
                  <a:lnTo>
                    <a:pt x="749" y="582"/>
                  </a:lnTo>
                  <a:lnTo>
                    <a:pt x="754" y="582"/>
                  </a:lnTo>
                  <a:lnTo>
                    <a:pt x="754" y="570"/>
                  </a:lnTo>
                  <a:lnTo>
                    <a:pt x="754" y="573"/>
                  </a:lnTo>
                  <a:lnTo>
                    <a:pt x="758" y="584"/>
                  </a:lnTo>
                  <a:lnTo>
                    <a:pt x="763" y="585"/>
                  </a:lnTo>
                  <a:lnTo>
                    <a:pt x="768" y="585"/>
                  </a:lnTo>
                  <a:lnTo>
                    <a:pt x="768" y="577"/>
                  </a:lnTo>
                  <a:lnTo>
                    <a:pt x="772" y="577"/>
                  </a:lnTo>
                  <a:lnTo>
                    <a:pt x="772" y="570"/>
                  </a:lnTo>
                  <a:lnTo>
                    <a:pt x="772" y="582"/>
                  </a:lnTo>
                  <a:lnTo>
                    <a:pt x="777" y="585"/>
                  </a:lnTo>
                  <a:lnTo>
                    <a:pt x="782" y="585"/>
                  </a:lnTo>
                  <a:lnTo>
                    <a:pt x="782" y="584"/>
                  </a:lnTo>
                  <a:lnTo>
                    <a:pt x="787" y="584"/>
                  </a:lnTo>
                  <a:lnTo>
                    <a:pt x="787" y="572"/>
                  </a:lnTo>
                  <a:lnTo>
                    <a:pt x="787" y="573"/>
                  </a:lnTo>
                  <a:lnTo>
                    <a:pt x="792" y="583"/>
                  </a:lnTo>
                  <a:lnTo>
                    <a:pt x="796" y="583"/>
                  </a:lnTo>
                  <a:lnTo>
                    <a:pt x="796" y="580"/>
                  </a:lnTo>
                  <a:lnTo>
                    <a:pt x="801" y="580"/>
                  </a:lnTo>
                  <a:lnTo>
                    <a:pt x="806" y="580"/>
                  </a:lnTo>
                  <a:lnTo>
                    <a:pt x="806" y="572"/>
                  </a:lnTo>
                  <a:lnTo>
                    <a:pt x="806" y="582"/>
                  </a:lnTo>
                  <a:lnTo>
                    <a:pt x="811" y="583"/>
                  </a:lnTo>
                  <a:lnTo>
                    <a:pt x="814" y="583"/>
                  </a:lnTo>
                  <a:lnTo>
                    <a:pt x="814" y="582"/>
                  </a:lnTo>
                  <a:lnTo>
                    <a:pt x="819" y="582"/>
                  </a:lnTo>
                  <a:lnTo>
                    <a:pt x="819" y="573"/>
                  </a:lnTo>
                  <a:lnTo>
                    <a:pt x="824" y="573"/>
                  </a:lnTo>
                  <a:lnTo>
                    <a:pt x="824" y="572"/>
                  </a:lnTo>
                  <a:lnTo>
                    <a:pt x="824" y="582"/>
                  </a:lnTo>
                  <a:lnTo>
                    <a:pt x="829" y="583"/>
                  </a:lnTo>
                  <a:lnTo>
                    <a:pt x="833" y="583"/>
                  </a:lnTo>
                  <a:lnTo>
                    <a:pt x="833" y="581"/>
                  </a:lnTo>
                  <a:lnTo>
                    <a:pt x="838" y="581"/>
                  </a:lnTo>
                  <a:lnTo>
                    <a:pt x="838" y="573"/>
                  </a:lnTo>
                  <a:lnTo>
                    <a:pt x="838" y="577"/>
                  </a:lnTo>
                  <a:lnTo>
                    <a:pt x="843" y="583"/>
                  </a:lnTo>
                  <a:lnTo>
                    <a:pt x="848" y="583"/>
                  </a:lnTo>
                  <a:lnTo>
                    <a:pt x="848" y="582"/>
                  </a:lnTo>
                  <a:lnTo>
                    <a:pt x="852" y="582"/>
                  </a:lnTo>
                  <a:lnTo>
                    <a:pt x="852" y="577"/>
                  </a:lnTo>
                  <a:lnTo>
                    <a:pt x="857" y="577"/>
                  </a:lnTo>
                  <a:lnTo>
                    <a:pt x="857" y="572"/>
                  </a:lnTo>
                  <a:lnTo>
                    <a:pt x="857" y="582"/>
                  </a:lnTo>
                  <a:lnTo>
                    <a:pt x="862" y="584"/>
                  </a:lnTo>
                  <a:lnTo>
                    <a:pt x="866" y="584"/>
                  </a:lnTo>
                  <a:lnTo>
                    <a:pt x="866" y="575"/>
                  </a:lnTo>
                  <a:lnTo>
                    <a:pt x="871" y="575"/>
                  </a:lnTo>
                  <a:lnTo>
                    <a:pt x="871" y="571"/>
                  </a:lnTo>
                  <a:lnTo>
                    <a:pt x="871" y="572"/>
                  </a:lnTo>
                  <a:lnTo>
                    <a:pt x="876" y="582"/>
                  </a:lnTo>
                  <a:lnTo>
                    <a:pt x="881" y="582"/>
                  </a:lnTo>
                  <a:lnTo>
                    <a:pt x="885" y="582"/>
                  </a:lnTo>
                  <a:lnTo>
                    <a:pt x="885" y="580"/>
                  </a:lnTo>
                  <a:lnTo>
                    <a:pt x="890" y="580"/>
                  </a:lnTo>
                  <a:lnTo>
                    <a:pt x="890" y="571"/>
                  </a:lnTo>
                  <a:lnTo>
                    <a:pt x="890" y="580"/>
                  </a:lnTo>
                  <a:lnTo>
                    <a:pt x="895" y="584"/>
                  </a:lnTo>
                  <a:lnTo>
                    <a:pt x="900" y="584"/>
                  </a:lnTo>
                  <a:lnTo>
                    <a:pt x="900" y="580"/>
                  </a:lnTo>
                  <a:lnTo>
                    <a:pt x="905" y="580"/>
                  </a:lnTo>
                  <a:lnTo>
                    <a:pt x="905" y="573"/>
                  </a:lnTo>
                  <a:lnTo>
                    <a:pt x="909" y="573"/>
                  </a:lnTo>
                  <a:lnTo>
                    <a:pt x="909" y="571"/>
                  </a:lnTo>
                  <a:lnTo>
                    <a:pt x="909" y="582"/>
                  </a:lnTo>
                  <a:lnTo>
                    <a:pt x="914" y="583"/>
                  </a:lnTo>
                  <a:lnTo>
                    <a:pt x="919" y="583"/>
                  </a:lnTo>
                  <a:lnTo>
                    <a:pt x="919" y="582"/>
                  </a:lnTo>
                  <a:lnTo>
                    <a:pt x="923" y="582"/>
                  </a:lnTo>
                  <a:lnTo>
                    <a:pt x="923" y="570"/>
                  </a:lnTo>
                  <a:lnTo>
                    <a:pt x="923" y="573"/>
                  </a:lnTo>
                  <a:lnTo>
                    <a:pt x="927" y="582"/>
                  </a:lnTo>
                  <a:lnTo>
                    <a:pt x="932" y="584"/>
                  </a:lnTo>
                  <a:lnTo>
                    <a:pt x="937" y="584"/>
                  </a:lnTo>
                  <a:lnTo>
                    <a:pt x="937" y="578"/>
                  </a:lnTo>
                  <a:lnTo>
                    <a:pt x="942" y="578"/>
                  </a:lnTo>
                  <a:lnTo>
                    <a:pt x="942" y="572"/>
                  </a:lnTo>
                  <a:lnTo>
                    <a:pt x="942" y="582"/>
                  </a:lnTo>
                  <a:lnTo>
                    <a:pt x="946" y="584"/>
                  </a:lnTo>
                  <a:lnTo>
                    <a:pt x="951" y="585"/>
                  </a:lnTo>
                  <a:lnTo>
                    <a:pt x="956" y="585"/>
                  </a:lnTo>
                  <a:lnTo>
                    <a:pt x="956" y="573"/>
                  </a:lnTo>
                  <a:lnTo>
                    <a:pt x="961" y="582"/>
                  </a:lnTo>
                  <a:lnTo>
                    <a:pt x="965" y="582"/>
                  </a:lnTo>
                  <a:lnTo>
                    <a:pt x="965" y="581"/>
                  </a:lnTo>
                  <a:lnTo>
                    <a:pt x="970" y="581"/>
                  </a:lnTo>
                  <a:lnTo>
                    <a:pt x="970" y="579"/>
                  </a:lnTo>
                  <a:lnTo>
                    <a:pt x="974" y="579"/>
                  </a:lnTo>
                  <a:lnTo>
                    <a:pt x="974" y="570"/>
                  </a:lnTo>
                  <a:lnTo>
                    <a:pt x="974" y="576"/>
                  </a:lnTo>
                  <a:lnTo>
                    <a:pt x="979" y="582"/>
                  </a:lnTo>
                  <a:lnTo>
                    <a:pt x="984" y="582"/>
                  </a:lnTo>
                  <a:lnTo>
                    <a:pt x="989" y="582"/>
                  </a:lnTo>
                  <a:lnTo>
                    <a:pt x="989" y="575"/>
                  </a:lnTo>
                  <a:lnTo>
                    <a:pt x="993" y="575"/>
                  </a:lnTo>
                  <a:lnTo>
                    <a:pt x="993" y="570"/>
                  </a:lnTo>
                  <a:lnTo>
                    <a:pt x="993" y="583"/>
                  </a:lnTo>
                  <a:lnTo>
                    <a:pt x="998" y="584"/>
                  </a:lnTo>
                  <a:lnTo>
                    <a:pt x="1003" y="584"/>
                  </a:lnTo>
                  <a:lnTo>
                    <a:pt x="1003" y="581"/>
                  </a:lnTo>
                  <a:lnTo>
                    <a:pt x="1008" y="581"/>
                  </a:lnTo>
                  <a:lnTo>
                    <a:pt x="1008" y="570"/>
                  </a:lnTo>
                  <a:lnTo>
                    <a:pt x="1008" y="573"/>
                  </a:lnTo>
                  <a:lnTo>
                    <a:pt x="1013" y="583"/>
                  </a:lnTo>
                  <a:lnTo>
                    <a:pt x="1017" y="584"/>
                  </a:lnTo>
                  <a:lnTo>
                    <a:pt x="1022" y="584"/>
                  </a:lnTo>
                  <a:lnTo>
                    <a:pt x="1022" y="580"/>
                  </a:lnTo>
                  <a:lnTo>
                    <a:pt x="1027" y="580"/>
                  </a:lnTo>
                  <a:lnTo>
                    <a:pt x="1027" y="563"/>
                  </a:lnTo>
                  <a:lnTo>
                    <a:pt x="1027" y="574"/>
                  </a:lnTo>
                  <a:lnTo>
                    <a:pt x="1031" y="584"/>
                  </a:lnTo>
                  <a:lnTo>
                    <a:pt x="1036" y="584"/>
                  </a:lnTo>
                  <a:lnTo>
                    <a:pt x="1041" y="584"/>
                  </a:lnTo>
                  <a:lnTo>
                    <a:pt x="1041" y="574"/>
                  </a:lnTo>
                  <a:lnTo>
                    <a:pt x="1045" y="574"/>
                  </a:lnTo>
                  <a:lnTo>
                    <a:pt x="1045" y="568"/>
                  </a:lnTo>
                  <a:lnTo>
                    <a:pt x="1045" y="583"/>
                  </a:lnTo>
                  <a:lnTo>
                    <a:pt x="1050" y="585"/>
                  </a:lnTo>
                  <a:lnTo>
                    <a:pt x="1055" y="585"/>
                  </a:lnTo>
                  <a:lnTo>
                    <a:pt x="1055" y="583"/>
                  </a:lnTo>
                  <a:lnTo>
                    <a:pt x="1060" y="583"/>
                  </a:lnTo>
                  <a:lnTo>
                    <a:pt x="1060" y="572"/>
                  </a:lnTo>
                  <a:lnTo>
                    <a:pt x="1060" y="577"/>
                  </a:lnTo>
                  <a:lnTo>
                    <a:pt x="1064" y="584"/>
                  </a:lnTo>
                  <a:lnTo>
                    <a:pt x="1069" y="584"/>
                  </a:lnTo>
                  <a:lnTo>
                    <a:pt x="1069" y="583"/>
                  </a:lnTo>
                  <a:lnTo>
                    <a:pt x="1074" y="583"/>
                  </a:lnTo>
                  <a:lnTo>
                    <a:pt x="1074" y="575"/>
                  </a:lnTo>
                  <a:lnTo>
                    <a:pt x="1079" y="575"/>
                  </a:lnTo>
                  <a:lnTo>
                    <a:pt x="1079" y="572"/>
                  </a:lnTo>
                  <a:lnTo>
                    <a:pt x="1079" y="580"/>
                  </a:lnTo>
                  <a:lnTo>
                    <a:pt x="1082" y="582"/>
                  </a:lnTo>
                  <a:lnTo>
                    <a:pt x="1087" y="582"/>
                  </a:lnTo>
                  <a:lnTo>
                    <a:pt x="1092" y="582"/>
                  </a:lnTo>
                  <a:lnTo>
                    <a:pt x="1092" y="570"/>
                  </a:lnTo>
                  <a:lnTo>
                    <a:pt x="1092" y="571"/>
                  </a:lnTo>
                  <a:lnTo>
                    <a:pt x="1097" y="581"/>
                  </a:lnTo>
                  <a:lnTo>
                    <a:pt x="1097" y="582"/>
                  </a:lnTo>
                  <a:lnTo>
                    <a:pt x="1101" y="583"/>
                  </a:lnTo>
                  <a:lnTo>
                    <a:pt x="1106" y="583"/>
                  </a:lnTo>
                  <a:lnTo>
                    <a:pt x="1106" y="580"/>
                  </a:lnTo>
                  <a:lnTo>
                    <a:pt x="1111" y="580"/>
                  </a:lnTo>
                  <a:lnTo>
                    <a:pt x="1111" y="570"/>
                  </a:lnTo>
                  <a:lnTo>
                    <a:pt x="1111" y="578"/>
                  </a:lnTo>
                  <a:lnTo>
                    <a:pt x="1116" y="582"/>
                  </a:lnTo>
                  <a:lnTo>
                    <a:pt x="1116" y="583"/>
                  </a:lnTo>
                  <a:lnTo>
                    <a:pt x="1121" y="583"/>
                  </a:lnTo>
                  <a:lnTo>
                    <a:pt x="1125" y="583"/>
                  </a:lnTo>
                  <a:lnTo>
                    <a:pt x="1125" y="574"/>
                  </a:lnTo>
                  <a:lnTo>
                    <a:pt x="1130" y="574"/>
                  </a:lnTo>
                  <a:lnTo>
                    <a:pt x="1130" y="572"/>
                  </a:lnTo>
                  <a:lnTo>
                    <a:pt x="1130" y="582"/>
                  </a:lnTo>
                  <a:lnTo>
                    <a:pt x="1135" y="583"/>
                  </a:lnTo>
                  <a:lnTo>
                    <a:pt x="1139" y="583"/>
                  </a:lnTo>
                  <a:lnTo>
                    <a:pt x="1139" y="582"/>
                  </a:lnTo>
                  <a:lnTo>
                    <a:pt x="1144" y="582"/>
                  </a:lnTo>
                  <a:lnTo>
                    <a:pt x="1144" y="570"/>
                  </a:lnTo>
                  <a:lnTo>
                    <a:pt x="1144" y="573"/>
                  </a:lnTo>
                  <a:lnTo>
                    <a:pt x="1149" y="582"/>
                  </a:lnTo>
                  <a:lnTo>
                    <a:pt x="1154" y="583"/>
                  </a:lnTo>
                  <a:lnTo>
                    <a:pt x="1158" y="583"/>
                  </a:lnTo>
                  <a:lnTo>
                    <a:pt x="1158" y="576"/>
                  </a:lnTo>
                  <a:lnTo>
                    <a:pt x="1163" y="576"/>
                  </a:lnTo>
                  <a:lnTo>
                    <a:pt x="1163" y="566"/>
                  </a:lnTo>
                  <a:lnTo>
                    <a:pt x="1163" y="578"/>
                  </a:lnTo>
                  <a:lnTo>
                    <a:pt x="1168" y="581"/>
                  </a:lnTo>
                  <a:lnTo>
                    <a:pt x="1173" y="581"/>
                  </a:lnTo>
                  <a:lnTo>
                    <a:pt x="1177" y="581"/>
                  </a:lnTo>
                  <a:lnTo>
                    <a:pt x="1177" y="568"/>
                  </a:lnTo>
                  <a:lnTo>
                    <a:pt x="1182" y="580"/>
                  </a:lnTo>
                  <a:lnTo>
                    <a:pt x="1187" y="582"/>
                  </a:lnTo>
                  <a:lnTo>
                    <a:pt x="1191" y="582"/>
                  </a:lnTo>
                  <a:lnTo>
                    <a:pt x="1191" y="580"/>
                  </a:lnTo>
                  <a:lnTo>
                    <a:pt x="1195" y="580"/>
                  </a:lnTo>
                  <a:lnTo>
                    <a:pt x="1195" y="570"/>
                  </a:lnTo>
                  <a:lnTo>
                    <a:pt x="1195" y="575"/>
                  </a:lnTo>
                  <a:lnTo>
                    <a:pt x="1200" y="582"/>
                  </a:lnTo>
                  <a:lnTo>
                    <a:pt x="1205" y="582"/>
                  </a:lnTo>
                  <a:lnTo>
                    <a:pt x="1210" y="582"/>
                  </a:lnTo>
                  <a:lnTo>
                    <a:pt x="1210" y="576"/>
                  </a:lnTo>
                  <a:lnTo>
                    <a:pt x="1214" y="576"/>
                  </a:lnTo>
                  <a:lnTo>
                    <a:pt x="1214" y="571"/>
                  </a:lnTo>
                  <a:lnTo>
                    <a:pt x="1214" y="582"/>
                  </a:lnTo>
                  <a:lnTo>
                    <a:pt x="1219" y="582"/>
                  </a:lnTo>
                  <a:lnTo>
                    <a:pt x="1224" y="582"/>
                  </a:lnTo>
                  <a:lnTo>
                    <a:pt x="1229" y="582"/>
                  </a:lnTo>
                  <a:lnTo>
                    <a:pt x="1229" y="568"/>
                  </a:lnTo>
                  <a:lnTo>
                    <a:pt x="1229" y="571"/>
                  </a:lnTo>
                  <a:lnTo>
                    <a:pt x="1233" y="580"/>
                  </a:lnTo>
                  <a:lnTo>
                    <a:pt x="1238" y="580"/>
                  </a:lnTo>
                  <a:lnTo>
                    <a:pt x="1243" y="580"/>
                  </a:lnTo>
                  <a:lnTo>
                    <a:pt x="1243" y="579"/>
                  </a:lnTo>
                  <a:lnTo>
                    <a:pt x="1248" y="579"/>
                  </a:lnTo>
                  <a:lnTo>
                    <a:pt x="1248" y="570"/>
                  </a:lnTo>
                  <a:lnTo>
                    <a:pt x="1248" y="578"/>
                  </a:lnTo>
                  <a:lnTo>
                    <a:pt x="1252" y="582"/>
                  </a:lnTo>
                  <a:lnTo>
                    <a:pt x="1257" y="582"/>
                  </a:lnTo>
                  <a:lnTo>
                    <a:pt x="1257" y="581"/>
                  </a:lnTo>
                  <a:lnTo>
                    <a:pt x="1262" y="581"/>
                  </a:lnTo>
                  <a:lnTo>
                    <a:pt x="1262" y="574"/>
                  </a:lnTo>
                  <a:lnTo>
                    <a:pt x="1267" y="574"/>
                  </a:lnTo>
                  <a:lnTo>
                    <a:pt x="1267" y="570"/>
                  </a:lnTo>
                  <a:lnTo>
                    <a:pt x="1267" y="582"/>
                  </a:lnTo>
                  <a:lnTo>
                    <a:pt x="1271" y="582"/>
                  </a:lnTo>
                  <a:lnTo>
                    <a:pt x="1276" y="582"/>
                  </a:lnTo>
                  <a:lnTo>
                    <a:pt x="1276" y="581"/>
                  </a:lnTo>
                  <a:lnTo>
                    <a:pt x="1281" y="581"/>
                  </a:lnTo>
                  <a:lnTo>
                    <a:pt x="1281" y="571"/>
                  </a:lnTo>
                  <a:lnTo>
                    <a:pt x="1281" y="576"/>
                  </a:lnTo>
                  <a:lnTo>
                    <a:pt x="1286" y="582"/>
                  </a:lnTo>
                  <a:lnTo>
                    <a:pt x="1290" y="584"/>
                  </a:lnTo>
                  <a:lnTo>
                    <a:pt x="1295" y="584"/>
                  </a:lnTo>
                  <a:lnTo>
                    <a:pt x="1295" y="579"/>
                  </a:lnTo>
                  <a:lnTo>
                    <a:pt x="1299" y="579"/>
                  </a:lnTo>
                  <a:lnTo>
                    <a:pt x="1299" y="568"/>
                  </a:lnTo>
                  <a:lnTo>
                    <a:pt x="1299" y="580"/>
                  </a:lnTo>
                  <a:lnTo>
                    <a:pt x="1304" y="583"/>
                  </a:lnTo>
                  <a:lnTo>
                    <a:pt x="1309" y="584"/>
                  </a:lnTo>
                  <a:lnTo>
                    <a:pt x="1313" y="584"/>
                  </a:lnTo>
                  <a:lnTo>
                    <a:pt x="1313" y="573"/>
                  </a:lnTo>
                  <a:lnTo>
                    <a:pt x="1318" y="573"/>
                  </a:lnTo>
                  <a:lnTo>
                    <a:pt x="1318" y="570"/>
                  </a:lnTo>
                  <a:lnTo>
                    <a:pt x="1318" y="583"/>
                  </a:lnTo>
                  <a:lnTo>
                    <a:pt x="1323" y="584"/>
                  </a:lnTo>
                  <a:lnTo>
                    <a:pt x="1328" y="584"/>
                  </a:lnTo>
                  <a:lnTo>
                    <a:pt x="1328" y="581"/>
                  </a:lnTo>
                  <a:lnTo>
                    <a:pt x="1332" y="581"/>
                  </a:lnTo>
                  <a:lnTo>
                    <a:pt x="1332" y="571"/>
                  </a:lnTo>
                  <a:lnTo>
                    <a:pt x="1332" y="578"/>
                  </a:lnTo>
                  <a:lnTo>
                    <a:pt x="1337" y="583"/>
                  </a:lnTo>
                  <a:lnTo>
                    <a:pt x="1342" y="583"/>
                  </a:lnTo>
                  <a:lnTo>
                    <a:pt x="1342" y="582"/>
                  </a:lnTo>
                  <a:lnTo>
                    <a:pt x="1347" y="582"/>
                  </a:lnTo>
                  <a:lnTo>
                    <a:pt x="1347" y="573"/>
                  </a:lnTo>
                  <a:lnTo>
                    <a:pt x="1351" y="573"/>
                  </a:lnTo>
                  <a:lnTo>
                    <a:pt x="1351" y="570"/>
                  </a:lnTo>
                  <a:lnTo>
                    <a:pt x="1351" y="580"/>
                  </a:lnTo>
                  <a:lnTo>
                    <a:pt x="1356" y="582"/>
                  </a:lnTo>
                  <a:lnTo>
                    <a:pt x="1361" y="582"/>
                  </a:lnTo>
                  <a:lnTo>
                    <a:pt x="1361" y="581"/>
                  </a:lnTo>
                  <a:lnTo>
                    <a:pt x="1366" y="581"/>
                  </a:lnTo>
                  <a:lnTo>
                    <a:pt x="1366" y="570"/>
                  </a:lnTo>
                  <a:lnTo>
                    <a:pt x="1366" y="572"/>
                  </a:lnTo>
                  <a:lnTo>
                    <a:pt x="1370" y="580"/>
                  </a:lnTo>
                  <a:lnTo>
                    <a:pt x="1375" y="580"/>
                  </a:lnTo>
                  <a:lnTo>
                    <a:pt x="1380" y="580"/>
                  </a:lnTo>
                  <a:lnTo>
                    <a:pt x="1380" y="575"/>
                  </a:lnTo>
                  <a:lnTo>
                    <a:pt x="1385" y="575"/>
                  </a:lnTo>
                  <a:lnTo>
                    <a:pt x="1385" y="568"/>
                  </a:lnTo>
                  <a:lnTo>
                    <a:pt x="1385" y="578"/>
                  </a:lnTo>
                  <a:lnTo>
                    <a:pt x="1389" y="582"/>
                  </a:lnTo>
                  <a:lnTo>
                    <a:pt x="1394" y="582"/>
                  </a:lnTo>
                  <a:lnTo>
                    <a:pt x="1394" y="581"/>
                  </a:lnTo>
                  <a:lnTo>
                    <a:pt x="1399" y="581"/>
                  </a:lnTo>
                  <a:lnTo>
                    <a:pt x="1399" y="569"/>
                  </a:lnTo>
                  <a:lnTo>
                    <a:pt x="1404" y="569"/>
                  </a:lnTo>
                  <a:lnTo>
                    <a:pt x="1404" y="568"/>
                  </a:lnTo>
                  <a:lnTo>
                    <a:pt x="1404" y="581"/>
                  </a:lnTo>
                  <a:lnTo>
                    <a:pt x="1407" y="582"/>
                  </a:lnTo>
                  <a:lnTo>
                    <a:pt x="1412" y="582"/>
                  </a:lnTo>
                  <a:lnTo>
                    <a:pt x="1412" y="580"/>
                  </a:lnTo>
                  <a:lnTo>
                    <a:pt x="1417" y="580"/>
                  </a:lnTo>
                  <a:lnTo>
                    <a:pt x="1417" y="569"/>
                  </a:lnTo>
                  <a:lnTo>
                    <a:pt x="1417" y="573"/>
                  </a:lnTo>
                  <a:lnTo>
                    <a:pt x="1422" y="581"/>
                  </a:lnTo>
                  <a:lnTo>
                    <a:pt x="1426" y="582"/>
                  </a:lnTo>
                  <a:lnTo>
                    <a:pt x="1431" y="582"/>
                  </a:lnTo>
                  <a:lnTo>
                    <a:pt x="1431" y="572"/>
                  </a:lnTo>
                  <a:lnTo>
                    <a:pt x="1436" y="572"/>
                  </a:lnTo>
                  <a:lnTo>
                    <a:pt x="1436" y="566"/>
                  </a:lnTo>
                  <a:lnTo>
                    <a:pt x="1436" y="579"/>
                  </a:lnTo>
                  <a:lnTo>
                    <a:pt x="1441" y="582"/>
                  </a:lnTo>
                  <a:lnTo>
                    <a:pt x="1445" y="582"/>
                  </a:lnTo>
                  <a:lnTo>
                    <a:pt x="1450" y="582"/>
                  </a:lnTo>
                  <a:lnTo>
                    <a:pt x="1450" y="568"/>
                  </a:lnTo>
                  <a:lnTo>
                    <a:pt x="1450" y="570"/>
                  </a:lnTo>
                  <a:lnTo>
                    <a:pt x="1455" y="580"/>
                  </a:lnTo>
                  <a:lnTo>
                    <a:pt x="1455" y="581"/>
                  </a:lnTo>
                  <a:lnTo>
                    <a:pt x="1460" y="582"/>
                  </a:lnTo>
                  <a:lnTo>
                    <a:pt x="1464" y="582"/>
                  </a:lnTo>
                  <a:lnTo>
                    <a:pt x="1464" y="579"/>
                  </a:lnTo>
                  <a:lnTo>
                    <a:pt x="1469" y="579"/>
                  </a:lnTo>
                  <a:lnTo>
                    <a:pt x="1469" y="570"/>
                  </a:lnTo>
                  <a:lnTo>
                    <a:pt x="1469" y="577"/>
                  </a:lnTo>
                  <a:lnTo>
                    <a:pt x="1474" y="581"/>
                  </a:lnTo>
                  <a:lnTo>
                    <a:pt x="1478" y="582"/>
                  </a:lnTo>
                  <a:lnTo>
                    <a:pt x="1483" y="582"/>
                  </a:lnTo>
                  <a:lnTo>
                    <a:pt x="1483" y="573"/>
                  </a:lnTo>
                  <a:lnTo>
                    <a:pt x="1488" y="573"/>
                  </a:lnTo>
                  <a:lnTo>
                    <a:pt x="1488" y="569"/>
                  </a:lnTo>
                  <a:lnTo>
                    <a:pt x="1488" y="581"/>
                  </a:lnTo>
                  <a:lnTo>
                    <a:pt x="1493" y="582"/>
                  </a:lnTo>
                  <a:lnTo>
                    <a:pt x="1498" y="582"/>
                  </a:lnTo>
                  <a:lnTo>
                    <a:pt x="1498" y="579"/>
                  </a:lnTo>
                  <a:lnTo>
                    <a:pt x="1502" y="579"/>
                  </a:lnTo>
                  <a:lnTo>
                    <a:pt x="1502" y="569"/>
                  </a:lnTo>
                  <a:lnTo>
                    <a:pt x="1502" y="574"/>
                  </a:lnTo>
                  <a:lnTo>
                    <a:pt x="1507" y="580"/>
                  </a:lnTo>
                  <a:lnTo>
                    <a:pt x="1512" y="581"/>
                  </a:lnTo>
                  <a:lnTo>
                    <a:pt x="1516" y="581"/>
                  </a:lnTo>
                  <a:lnTo>
                    <a:pt x="1516" y="577"/>
                  </a:lnTo>
                  <a:lnTo>
                    <a:pt x="1520" y="577"/>
                  </a:lnTo>
                  <a:lnTo>
                    <a:pt x="1520" y="569"/>
                  </a:lnTo>
                  <a:lnTo>
                    <a:pt x="1520" y="580"/>
                  </a:lnTo>
                  <a:lnTo>
                    <a:pt x="1525" y="582"/>
                  </a:lnTo>
                  <a:lnTo>
                    <a:pt x="1530" y="582"/>
                  </a:lnTo>
                  <a:lnTo>
                    <a:pt x="1535" y="582"/>
                  </a:lnTo>
                  <a:lnTo>
                    <a:pt x="1535" y="570"/>
                  </a:lnTo>
                  <a:lnTo>
                    <a:pt x="1539" y="570"/>
                  </a:lnTo>
                  <a:lnTo>
                    <a:pt x="1539" y="582"/>
                  </a:lnTo>
                  <a:lnTo>
                    <a:pt x="1544" y="582"/>
                  </a:lnTo>
                  <a:lnTo>
                    <a:pt x="1549" y="582"/>
                  </a:lnTo>
                  <a:lnTo>
                    <a:pt x="1549" y="580"/>
                  </a:lnTo>
                  <a:lnTo>
                    <a:pt x="1554" y="580"/>
                  </a:lnTo>
                  <a:lnTo>
                    <a:pt x="1554" y="570"/>
                  </a:lnTo>
                  <a:lnTo>
                    <a:pt x="1554" y="577"/>
                  </a:lnTo>
                  <a:lnTo>
                    <a:pt x="1558" y="582"/>
                  </a:lnTo>
                  <a:lnTo>
                    <a:pt x="1563" y="582"/>
                  </a:lnTo>
                  <a:lnTo>
                    <a:pt x="1568" y="582"/>
                  </a:lnTo>
                  <a:lnTo>
                    <a:pt x="1568" y="577"/>
                  </a:lnTo>
                  <a:lnTo>
                    <a:pt x="1572" y="577"/>
                  </a:lnTo>
                  <a:lnTo>
                    <a:pt x="1572" y="570"/>
                  </a:lnTo>
                  <a:lnTo>
                    <a:pt x="1572" y="580"/>
                  </a:lnTo>
                  <a:lnTo>
                    <a:pt x="1577" y="582"/>
                  </a:lnTo>
                  <a:lnTo>
                    <a:pt x="1582" y="583"/>
                  </a:lnTo>
                  <a:lnTo>
                    <a:pt x="1586" y="583"/>
                  </a:lnTo>
                  <a:lnTo>
                    <a:pt x="1586" y="572"/>
                  </a:lnTo>
                  <a:lnTo>
                    <a:pt x="1586" y="573"/>
                  </a:lnTo>
                  <a:lnTo>
                    <a:pt x="1591" y="580"/>
                  </a:lnTo>
                  <a:lnTo>
                    <a:pt x="1591" y="582"/>
                  </a:lnTo>
                  <a:lnTo>
                    <a:pt x="1596" y="582"/>
                  </a:lnTo>
                  <a:lnTo>
                    <a:pt x="1601" y="582"/>
                  </a:lnTo>
                  <a:lnTo>
                    <a:pt x="1601" y="578"/>
                  </a:lnTo>
                  <a:lnTo>
                    <a:pt x="1606" y="578"/>
                  </a:lnTo>
                  <a:lnTo>
                    <a:pt x="1606" y="570"/>
                  </a:lnTo>
                  <a:lnTo>
                    <a:pt x="1606" y="579"/>
                  </a:lnTo>
                  <a:lnTo>
                    <a:pt x="1610" y="582"/>
                  </a:lnTo>
                  <a:lnTo>
                    <a:pt x="1615" y="582"/>
                  </a:lnTo>
                  <a:lnTo>
                    <a:pt x="1615" y="581"/>
                  </a:lnTo>
                  <a:lnTo>
                    <a:pt x="1620" y="581"/>
                  </a:lnTo>
                  <a:lnTo>
                    <a:pt x="1620" y="573"/>
                  </a:lnTo>
                  <a:lnTo>
                    <a:pt x="1624" y="573"/>
                  </a:lnTo>
                  <a:lnTo>
                    <a:pt x="1624" y="569"/>
                  </a:lnTo>
                  <a:lnTo>
                    <a:pt x="1624" y="580"/>
                  </a:lnTo>
                  <a:lnTo>
                    <a:pt x="1629" y="582"/>
                  </a:lnTo>
                  <a:lnTo>
                    <a:pt x="1634" y="582"/>
                  </a:lnTo>
                  <a:lnTo>
                    <a:pt x="1634" y="580"/>
                  </a:lnTo>
                  <a:lnTo>
                    <a:pt x="1638" y="580"/>
                  </a:lnTo>
                  <a:lnTo>
                    <a:pt x="1638" y="568"/>
                  </a:lnTo>
                  <a:lnTo>
                    <a:pt x="1638" y="572"/>
                  </a:lnTo>
                  <a:lnTo>
                    <a:pt x="1643" y="577"/>
                  </a:lnTo>
                  <a:lnTo>
                    <a:pt x="1648" y="578"/>
                  </a:lnTo>
                  <a:lnTo>
                    <a:pt x="1653" y="578"/>
                  </a:lnTo>
                  <a:lnTo>
                    <a:pt x="1653" y="574"/>
                  </a:lnTo>
                  <a:lnTo>
                    <a:pt x="1657" y="574"/>
                  </a:lnTo>
                  <a:lnTo>
                    <a:pt x="1657" y="569"/>
                  </a:lnTo>
                  <a:lnTo>
                    <a:pt x="1657" y="579"/>
                  </a:lnTo>
                  <a:lnTo>
                    <a:pt x="1662" y="580"/>
                  </a:lnTo>
                  <a:lnTo>
                    <a:pt x="1667" y="580"/>
                  </a:lnTo>
                  <a:lnTo>
                    <a:pt x="1672" y="580"/>
                  </a:lnTo>
                  <a:lnTo>
                    <a:pt x="1672" y="569"/>
                  </a:lnTo>
                  <a:lnTo>
                    <a:pt x="1672" y="571"/>
                  </a:lnTo>
                  <a:lnTo>
                    <a:pt x="1676" y="580"/>
                  </a:lnTo>
                  <a:lnTo>
                    <a:pt x="1680" y="581"/>
                  </a:lnTo>
                  <a:lnTo>
                    <a:pt x="1685" y="581"/>
                  </a:lnTo>
                  <a:lnTo>
                    <a:pt x="1685" y="580"/>
                  </a:lnTo>
                  <a:lnTo>
                    <a:pt x="1690" y="580"/>
                  </a:lnTo>
                  <a:lnTo>
                    <a:pt x="1690" y="570"/>
                  </a:lnTo>
                  <a:lnTo>
                    <a:pt x="1690" y="577"/>
                  </a:lnTo>
                  <a:lnTo>
                    <a:pt x="1694" y="582"/>
                  </a:lnTo>
                  <a:lnTo>
                    <a:pt x="1699" y="582"/>
                  </a:lnTo>
                  <a:lnTo>
                    <a:pt x="1704" y="582"/>
                  </a:lnTo>
                  <a:lnTo>
                    <a:pt x="1704" y="573"/>
                  </a:lnTo>
                  <a:lnTo>
                    <a:pt x="1709" y="573"/>
                  </a:lnTo>
                  <a:lnTo>
                    <a:pt x="1709" y="570"/>
                  </a:lnTo>
                  <a:lnTo>
                    <a:pt x="1709" y="581"/>
                  </a:lnTo>
                  <a:lnTo>
                    <a:pt x="1714" y="582"/>
                  </a:lnTo>
                  <a:lnTo>
                    <a:pt x="1719" y="582"/>
                  </a:lnTo>
                  <a:lnTo>
                    <a:pt x="1719" y="580"/>
                  </a:lnTo>
                  <a:lnTo>
                    <a:pt x="1723" y="580"/>
                  </a:lnTo>
                  <a:lnTo>
                    <a:pt x="1723" y="570"/>
                  </a:lnTo>
                  <a:lnTo>
                    <a:pt x="1723" y="575"/>
                  </a:lnTo>
                  <a:lnTo>
                    <a:pt x="1728" y="581"/>
                  </a:lnTo>
                  <a:lnTo>
                    <a:pt x="1728" y="582"/>
                  </a:lnTo>
                  <a:lnTo>
                    <a:pt x="1732" y="582"/>
                  </a:lnTo>
                  <a:lnTo>
                    <a:pt x="1737" y="582"/>
                  </a:lnTo>
                  <a:lnTo>
                    <a:pt x="1737" y="577"/>
                  </a:lnTo>
                  <a:lnTo>
                    <a:pt x="1742" y="577"/>
                  </a:lnTo>
                  <a:lnTo>
                    <a:pt x="1742" y="569"/>
                  </a:lnTo>
                  <a:lnTo>
                    <a:pt x="1742" y="577"/>
                  </a:lnTo>
                  <a:lnTo>
                    <a:pt x="1747" y="580"/>
                  </a:lnTo>
                  <a:lnTo>
                    <a:pt x="1751" y="580"/>
                  </a:lnTo>
                  <a:lnTo>
                    <a:pt x="1756" y="580"/>
                  </a:lnTo>
                  <a:lnTo>
                    <a:pt x="1756" y="570"/>
                  </a:lnTo>
                  <a:lnTo>
                    <a:pt x="1761" y="570"/>
                  </a:lnTo>
                  <a:lnTo>
                    <a:pt x="1761" y="569"/>
                  </a:lnTo>
                  <a:lnTo>
                    <a:pt x="1761" y="580"/>
                  </a:lnTo>
                  <a:lnTo>
                    <a:pt x="1766" y="581"/>
                  </a:lnTo>
                  <a:lnTo>
                    <a:pt x="1770" y="581"/>
                  </a:lnTo>
                  <a:lnTo>
                    <a:pt x="1770" y="579"/>
                  </a:lnTo>
                  <a:lnTo>
                    <a:pt x="1775" y="579"/>
                  </a:lnTo>
                  <a:lnTo>
                    <a:pt x="1775" y="570"/>
                  </a:lnTo>
                  <a:lnTo>
                    <a:pt x="1775" y="575"/>
                  </a:lnTo>
                  <a:lnTo>
                    <a:pt x="1780" y="581"/>
                  </a:lnTo>
                  <a:lnTo>
                    <a:pt x="1785" y="582"/>
                  </a:lnTo>
                  <a:lnTo>
                    <a:pt x="1788" y="582"/>
                  </a:lnTo>
                  <a:lnTo>
                    <a:pt x="1788" y="575"/>
                  </a:lnTo>
                  <a:lnTo>
                    <a:pt x="1793" y="575"/>
                  </a:lnTo>
                  <a:lnTo>
                    <a:pt x="1793" y="570"/>
                  </a:lnTo>
                  <a:lnTo>
                    <a:pt x="1793" y="580"/>
                  </a:lnTo>
                  <a:lnTo>
                    <a:pt x="1798" y="582"/>
                  </a:lnTo>
                  <a:lnTo>
                    <a:pt x="1803" y="582"/>
                  </a:lnTo>
                  <a:lnTo>
                    <a:pt x="1807" y="582"/>
                  </a:lnTo>
                  <a:lnTo>
                    <a:pt x="1807" y="570"/>
                  </a:lnTo>
                  <a:lnTo>
                    <a:pt x="1807" y="572"/>
                  </a:lnTo>
                  <a:lnTo>
                    <a:pt x="1812" y="575"/>
                  </a:lnTo>
                  <a:lnTo>
                    <a:pt x="1812" y="582"/>
                  </a:lnTo>
                  <a:lnTo>
                    <a:pt x="1817" y="582"/>
                  </a:lnTo>
                  <a:lnTo>
                    <a:pt x="1822" y="582"/>
                  </a:lnTo>
                  <a:lnTo>
                    <a:pt x="1822" y="578"/>
                  </a:lnTo>
                  <a:lnTo>
                    <a:pt x="1827" y="578"/>
                  </a:lnTo>
                  <a:lnTo>
                    <a:pt x="1827" y="570"/>
                  </a:lnTo>
                  <a:lnTo>
                    <a:pt x="1827" y="576"/>
                  </a:lnTo>
                  <a:lnTo>
                    <a:pt x="1831" y="582"/>
                  </a:lnTo>
                  <a:lnTo>
                    <a:pt x="1836" y="583"/>
                  </a:lnTo>
                  <a:lnTo>
                    <a:pt x="1841" y="583"/>
                  </a:lnTo>
                  <a:lnTo>
                    <a:pt x="1841" y="574"/>
                  </a:lnTo>
                  <a:lnTo>
                    <a:pt x="1845" y="574"/>
                  </a:lnTo>
                  <a:lnTo>
                    <a:pt x="1845" y="570"/>
                  </a:lnTo>
                  <a:lnTo>
                    <a:pt x="1845" y="579"/>
                  </a:lnTo>
                  <a:lnTo>
                    <a:pt x="1850" y="582"/>
                  </a:lnTo>
                  <a:lnTo>
                    <a:pt x="1855" y="582"/>
                  </a:lnTo>
                  <a:lnTo>
                    <a:pt x="1855" y="580"/>
                  </a:lnTo>
                  <a:lnTo>
                    <a:pt x="1860" y="580"/>
                  </a:lnTo>
                  <a:lnTo>
                    <a:pt x="1860" y="571"/>
                  </a:lnTo>
                  <a:lnTo>
                    <a:pt x="1860" y="574"/>
                  </a:lnTo>
                  <a:lnTo>
                    <a:pt x="1864" y="580"/>
                  </a:lnTo>
                  <a:lnTo>
                    <a:pt x="1864" y="581"/>
                  </a:lnTo>
                  <a:lnTo>
                    <a:pt x="1869" y="582"/>
                  </a:lnTo>
                  <a:lnTo>
                    <a:pt x="1874" y="582"/>
                  </a:lnTo>
                  <a:lnTo>
                    <a:pt x="1874" y="575"/>
                  </a:lnTo>
                  <a:lnTo>
                    <a:pt x="1879" y="575"/>
                  </a:lnTo>
                  <a:lnTo>
                    <a:pt x="1879" y="570"/>
                  </a:lnTo>
                  <a:lnTo>
                    <a:pt x="1879" y="578"/>
                  </a:lnTo>
                  <a:lnTo>
                    <a:pt x="1883" y="581"/>
                  </a:lnTo>
                  <a:lnTo>
                    <a:pt x="1888" y="581"/>
                  </a:lnTo>
                  <a:lnTo>
                    <a:pt x="1888" y="580"/>
                  </a:lnTo>
                  <a:lnTo>
                    <a:pt x="1893" y="580"/>
                  </a:lnTo>
                  <a:lnTo>
                    <a:pt x="1893" y="571"/>
                  </a:lnTo>
                  <a:lnTo>
                    <a:pt x="1897" y="571"/>
                  </a:lnTo>
                  <a:lnTo>
                    <a:pt x="1897" y="570"/>
                  </a:lnTo>
                  <a:lnTo>
                    <a:pt x="1897" y="581"/>
                  </a:lnTo>
                  <a:lnTo>
                    <a:pt x="1901" y="582"/>
                  </a:lnTo>
                  <a:lnTo>
                    <a:pt x="1906" y="582"/>
                  </a:lnTo>
                  <a:lnTo>
                    <a:pt x="1906" y="577"/>
                  </a:lnTo>
                  <a:lnTo>
                    <a:pt x="1911" y="577"/>
                  </a:lnTo>
                  <a:lnTo>
                    <a:pt x="1911" y="568"/>
                  </a:lnTo>
                  <a:lnTo>
                    <a:pt x="1911" y="574"/>
                  </a:lnTo>
                  <a:lnTo>
                    <a:pt x="1916" y="577"/>
                  </a:lnTo>
                  <a:lnTo>
                    <a:pt x="1916" y="579"/>
                  </a:lnTo>
                  <a:lnTo>
                    <a:pt x="1920" y="580"/>
                  </a:lnTo>
                  <a:lnTo>
                    <a:pt x="1925" y="580"/>
                  </a:lnTo>
                  <a:lnTo>
                    <a:pt x="1925" y="572"/>
                  </a:lnTo>
                  <a:lnTo>
                    <a:pt x="1930" y="572"/>
                  </a:lnTo>
                  <a:lnTo>
                    <a:pt x="1930" y="569"/>
                  </a:lnTo>
                  <a:lnTo>
                    <a:pt x="1930" y="580"/>
                  </a:lnTo>
                  <a:lnTo>
                    <a:pt x="1935" y="581"/>
                  </a:lnTo>
                  <a:lnTo>
                    <a:pt x="1939" y="581"/>
                  </a:lnTo>
                  <a:lnTo>
                    <a:pt x="1939" y="580"/>
                  </a:lnTo>
                  <a:lnTo>
                    <a:pt x="1944" y="580"/>
                  </a:lnTo>
                  <a:lnTo>
                    <a:pt x="1944" y="570"/>
                  </a:lnTo>
                  <a:lnTo>
                    <a:pt x="1949" y="580"/>
                  </a:lnTo>
                  <a:lnTo>
                    <a:pt x="1949" y="581"/>
                  </a:lnTo>
                  <a:lnTo>
                    <a:pt x="1954" y="582"/>
                  </a:lnTo>
                  <a:lnTo>
                    <a:pt x="1959" y="582"/>
                  </a:lnTo>
                  <a:lnTo>
                    <a:pt x="1959" y="577"/>
                  </a:lnTo>
                  <a:lnTo>
                    <a:pt x="1963" y="577"/>
                  </a:lnTo>
                  <a:lnTo>
                    <a:pt x="1963" y="570"/>
                  </a:lnTo>
                  <a:lnTo>
                    <a:pt x="1963" y="579"/>
                  </a:lnTo>
                  <a:lnTo>
                    <a:pt x="1968" y="582"/>
                  </a:lnTo>
                  <a:lnTo>
                    <a:pt x="1973" y="582"/>
                  </a:lnTo>
                  <a:lnTo>
                    <a:pt x="1978" y="582"/>
                  </a:lnTo>
                  <a:lnTo>
                    <a:pt x="1978" y="570"/>
                  </a:lnTo>
                  <a:lnTo>
                    <a:pt x="1982" y="570"/>
                  </a:lnTo>
                  <a:lnTo>
                    <a:pt x="1982" y="569"/>
                  </a:lnTo>
                  <a:lnTo>
                    <a:pt x="1982" y="581"/>
                  </a:lnTo>
                  <a:lnTo>
                    <a:pt x="1987" y="582"/>
                  </a:lnTo>
                  <a:lnTo>
                    <a:pt x="1992" y="582"/>
                  </a:lnTo>
                  <a:lnTo>
                    <a:pt x="1992" y="579"/>
                  </a:lnTo>
                  <a:lnTo>
                    <a:pt x="1997" y="579"/>
                  </a:lnTo>
                  <a:lnTo>
                    <a:pt x="1997" y="571"/>
                  </a:lnTo>
                  <a:lnTo>
                    <a:pt x="1997" y="577"/>
                  </a:lnTo>
                  <a:lnTo>
                    <a:pt x="2001" y="580"/>
                  </a:lnTo>
                  <a:lnTo>
                    <a:pt x="2005" y="582"/>
                  </a:lnTo>
                  <a:lnTo>
                    <a:pt x="2010" y="582"/>
                  </a:lnTo>
                  <a:lnTo>
                    <a:pt x="2010" y="573"/>
                  </a:lnTo>
                  <a:lnTo>
                    <a:pt x="2015" y="573"/>
                  </a:lnTo>
                  <a:lnTo>
                    <a:pt x="2015" y="566"/>
                  </a:lnTo>
                  <a:lnTo>
                    <a:pt x="2015" y="577"/>
                  </a:lnTo>
                  <a:lnTo>
                    <a:pt x="2019" y="580"/>
                  </a:lnTo>
                  <a:lnTo>
                    <a:pt x="2024" y="580"/>
                  </a:lnTo>
                  <a:lnTo>
                    <a:pt x="2024" y="579"/>
                  </a:lnTo>
                  <a:lnTo>
                    <a:pt x="2029" y="579"/>
                  </a:lnTo>
                  <a:lnTo>
                    <a:pt x="2029" y="569"/>
                  </a:lnTo>
                  <a:lnTo>
                    <a:pt x="2029" y="570"/>
                  </a:lnTo>
                  <a:lnTo>
                    <a:pt x="2034" y="580"/>
                  </a:lnTo>
                  <a:lnTo>
                    <a:pt x="2034" y="581"/>
                  </a:lnTo>
                  <a:lnTo>
                    <a:pt x="2038" y="581"/>
                  </a:lnTo>
                  <a:lnTo>
                    <a:pt x="2043" y="581"/>
                  </a:lnTo>
                  <a:lnTo>
                    <a:pt x="2043" y="577"/>
                  </a:lnTo>
                  <a:lnTo>
                    <a:pt x="2048" y="577"/>
                  </a:lnTo>
                  <a:lnTo>
                    <a:pt x="2048" y="570"/>
                  </a:lnTo>
                  <a:lnTo>
                    <a:pt x="2053" y="570"/>
                  </a:lnTo>
                  <a:lnTo>
                    <a:pt x="2053" y="535"/>
                  </a:lnTo>
                  <a:lnTo>
                    <a:pt x="2053" y="580"/>
                  </a:lnTo>
                  <a:lnTo>
                    <a:pt x="2057" y="582"/>
                  </a:lnTo>
                  <a:lnTo>
                    <a:pt x="2062" y="582"/>
                  </a:lnTo>
                  <a:lnTo>
                    <a:pt x="2062" y="573"/>
                  </a:lnTo>
                  <a:lnTo>
                    <a:pt x="2067" y="573"/>
                  </a:lnTo>
                  <a:lnTo>
                    <a:pt x="2067" y="559"/>
                  </a:lnTo>
                  <a:lnTo>
                    <a:pt x="2071" y="559"/>
                  </a:lnTo>
                  <a:lnTo>
                    <a:pt x="2071" y="558"/>
                  </a:lnTo>
                  <a:lnTo>
                    <a:pt x="2071" y="581"/>
                  </a:lnTo>
                  <a:lnTo>
                    <a:pt x="2076" y="582"/>
                  </a:lnTo>
                  <a:lnTo>
                    <a:pt x="2081" y="582"/>
                  </a:lnTo>
                  <a:lnTo>
                    <a:pt x="2081" y="570"/>
                  </a:lnTo>
                  <a:lnTo>
                    <a:pt x="2086" y="570"/>
                  </a:lnTo>
                  <a:lnTo>
                    <a:pt x="2086" y="557"/>
                  </a:lnTo>
                  <a:lnTo>
                    <a:pt x="2086" y="581"/>
                  </a:lnTo>
                  <a:lnTo>
                    <a:pt x="2091" y="582"/>
                  </a:lnTo>
                  <a:lnTo>
                    <a:pt x="2095" y="582"/>
                  </a:lnTo>
                  <a:lnTo>
                    <a:pt x="2095" y="577"/>
                  </a:lnTo>
                  <a:lnTo>
                    <a:pt x="2100" y="577"/>
                  </a:lnTo>
                  <a:lnTo>
                    <a:pt x="2100" y="570"/>
                  </a:lnTo>
                  <a:lnTo>
                    <a:pt x="2100" y="571"/>
                  </a:lnTo>
                  <a:lnTo>
                    <a:pt x="2105" y="582"/>
                  </a:lnTo>
                  <a:lnTo>
                    <a:pt x="2110" y="582"/>
                  </a:lnTo>
                  <a:lnTo>
                    <a:pt x="2110" y="581"/>
                  </a:lnTo>
                  <a:lnTo>
                    <a:pt x="2113" y="581"/>
                  </a:lnTo>
                  <a:lnTo>
                    <a:pt x="2113" y="570"/>
                  </a:lnTo>
                  <a:lnTo>
                    <a:pt x="2118" y="570"/>
                  </a:lnTo>
                  <a:lnTo>
                    <a:pt x="2118" y="580"/>
                  </a:lnTo>
                  <a:lnTo>
                    <a:pt x="2123" y="582"/>
                  </a:lnTo>
                  <a:lnTo>
                    <a:pt x="2128" y="582"/>
                  </a:lnTo>
                  <a:lnTo>
                    <a:pt x="2128" y="580"/>
                  </a:lnTo>
                  <a:lnTo>
                    <a:pt x="2132" y="580"/>
                  </a:lnTo>
                  <a:lnTo>
                    <a:pt x="2132" y="570"/>
                  </a:lnTo>
                  <a:lnTo>
                    <a:pt x="2132" y="575"/>
                  </a:lnTo>
                  <a:lnTo>
                    <a:pt x="2137" y="581"/>
                  </a:lnTo>
                  <a:lnTo>
                    <a:pt x="2142" y="582"/>
                  </a:lnTo>
                  <a:lnTo>
                    <a:pt x="2147" y="582"/>
                  </a:lnTo>
                  <a:lnTo>
                    <a:pt x="2147" y="573"/>
                  </a:lnTo>
                  <a:lnTo>
                    <a:pt x="2151" y="573"/>
                  </a:lnTo>
                  <a:lnTo>
                    <a:pt x="2151" y="570"/>
                  </a:lnTo>
                  <a:lnTo>
                    <a:pt x="2151" y="581"/>
                  </a:lnTo>
                  <a:lnTo>
                    <a:pt x="2156" y="582"/>
                  </a:lnTo>
                  <a:lnTo>
                    <a:pt x="2161" y="582"/>
                  </a:lnTo>
                  <a:lnTo>
                    <a:pt x="2161" y="581"/>
                  </a:lnTo>
                  <a:lnTo>
                    <a:pt x="2165" y="581"/>
                  </a:lnTo>
                  <a:lnTo>
                    <a:pt x="2165" y="570"/>
                  </a:lnTo>
                  <a:lnTo>
                    <a:pt x="2165" y="572"/>
                  </a:lnTo>
                  <a:lnTo>
                    <a:pt x="2170" y="581"/>
                  </a:lnTo>
                  <a:lnTo>
                    <a:pt x="2170" y="582"/>
                  </a:lnTo>
                  <a:lnTo>
                    <a:pt x="2175" y="582"/>
                  </a:lnTo>
                  <a:lnTo>
                    <a:pt x="2180" y="582"/>
                  </a:lnTo>
                  <a:lnTo>
                    <a:pt x="2180" y="578"/>
                  </a:lnTo>
                  <a:lnTo>
                    <a:pt x="2184" y="578"/>
                  </a:lnTo>
                  <a:lnTo>
                    <a:pt x="2184" y="570"/>
                  </a:lnTo>
                  <a:lnTo>
                    <a:pt x="2184" y="578"/>
                  </a:lnTo>
                  <a:lnTo>
                    <a:pt x="2189" y="582"/>
                  </a:lnTo>
                  <a:lnTo>
                    <a:pt x="2194" y="582"/>
                  </a:lnTo>
                  <a:lnTo>
                    <a:pt x="2199" y="582"/>
                  </a:lnTo>
                  <a:lnTo>
                    <a:pt x="2199" y="570"/>
                  </a:lnTo>
                  <a:lnTo>
                    <a:pt x="2204" y="570"/>
                  </a:lnTo>
                  <a:lnTo>
                    <a:pt x="2204" y="568"/>
                  </a:lnTo>
                  <a:lnTo>
                    <a:pt x="2204" y="582"/>
                  </a:lnTo>
                  <a:lnTo>
                    <a:pt x="2208" y="582"/>
                  </a:lnTo>
                  <a:lnTo>
                    <a:pt x="2213" y="582"/>
                  </a:lnTo>
                  <a:lnTo>
                    <a:pt x="2213" y="580"/>
                  </a:lnTo>
                  <a:lnTo>
                    <a:pt x="2218" y="580"/>
                  </a:lnTo>
                  <a:lnTo>
                    <a:pt x="2218" y="570"/>
                  </a:lnTo>
                  <a:lnTo>
                    <a:pt x="2218" y="574"/>
                  </a:lnTo>
                  <a:lnTo>
                    <a:pt x="2222" y="582"/>
                  </a:lnTo>
                  <a:lnTo>
                    <a:pt x="2226" y="582"/>
                  </a:lnTo>
                  <a:lnTo>
                    <a:pt x="2231" y="582"/>
                  </a:lnTo>
                  <a:lnTo>
                    <a:pt x="2231" y="576"/>
                  </a:lnTo>
                  <a:lnTo>
                    <a:pt x="2236" y="576"/>
                  </a:lnTo>
                  <a:lnTo>
                    <a:pt x="2236" y="570"/>
                  </a:lnTo>
                  <a:lnTo>
                    <a:pt x="2236" y="580"/>
                  </a:lnTo>
                  <a:lnTo>
                    <a:pt x="2241" y="582"/>
                  </a:lnTo>
                  <a:lnTo>
                    <a:pt x="2245" y="582"/>
                  </a:lnTo>
                  <a:lnTo>
                    <a:pt x="2245" y="581"/>
                  </a:lnTo>
                  <a:lnTo>
                    <a:pt x="2250" y="581"/>
                  </a:lnTo>
                  <a:lnTo>
                    <a:pt x="2250" y="567"/>
                  </a:lnTo>
                  <a:lnTo>
                    <a:pt x="2255" y="567"/>
                  </a:lnTo>
                  <a:lnTo>
                    <a:pt x="2255" y="564"/>
                  </a:lnTo>
                  <a:lnTo>
                    <a:pt x="2255" y="581"/>
                  </a:lnTo>
                  <a:lnTo>
                    <a:pt x="2260" y="582"/>
                  </a:lnTo>
                  <a:lnTo>
                    <a:pt x="2264" y="582"/>
                  </a:lnTo>
                  <a:lnTo>
                    <a:pt x="2264" y="567"/>
                  </a:lnTo>
                  <a:lnTo>
                    <a:pt x="2269" y="567"/>
                  </a:lnTo>
                  <a:lnTo>
                    <a:pt x="2269" y="563"/>
                  </a:lnTo>
                  <a:lnTo>
                    <a:pt x="2269" y="574"/>
                  </a:lnTo>
                  <a:lnTo>
                    <a:pt x="2273" y="581"/>
                  </a:lnTo>
                  <a:lnTo>
                    <a:pt x="2278" y="581"/>
                  </a:lnTo>
                  <a:lnTo>
                    <a:pt x="2278" y="580"/>
                  </a:lnTo>
                  <a:lnTo>
                    <a:pt x="2283" y="580"/>
                  </a:lnTo>
                  <a:lnTo>
                    <a:pt x="2283" y="568"/>
                  </a:lnTo>
                  <a:lnTo>
                    <a:pt x="2288" y="568"/>
                  </a:lnTo>
                  <a:lnTo>
                    <a:pt x="2288" y="532"/>
                  </a:lnTo>
                  <a:lnTo>
                    <a:pt x="2288" y="533"/>
                  </a:lnTo>
                  <a:lnTo>
                    <a:pt x="2292" y="580"/>
                  </a:lnTo>
                  <a:lnTo>
                    <a:pt x="2297" y="580"/>
                  </a:lnTo>
                  <a:lnTo>
                    <a:pt x="2302" y="580"/>
                  </a:lnTo>
                  <a:lnTo>
                    <a:pt x="2302" y="563"/>
                  </a:lnTo>
                  <a:lnTo>
                    <a:pt x="2307" y="563"/>
                  </a:lnTo>
                  <a:lnTo>
                    <a:pt x="2307" y="555"/>
                  </a:lnTo>
                  <a:lnTo>
                    <a:pt x="2307" y="579"/>
                  </a:lnTo>
                  <a:lnTo>
                    <a:pt x="2312" y="581"/>
                  </a:lnTo>
                  <a:lnTo>
                    <a:pt x="2316" y="581"/>
                  </a:lnTo>
                  <a:lnTo>
                    <a:pt x="2316" y="574"/>
                  </a:lnTo>
                  <a:lnTo>
                    <a:pt x="2321" y="574"/>
                  </a:lnTo>
                  <a:lnTo>
                    <a:pt x="2321" y="314"/>
                  </a:lnTo>
                  <a:lnTo>
                    <a:pt x="2321" y="341"/>
                  </a:lnTo>
                  <a:lnTo>
                    <a:pt x="2326" y="572"/>
                  </a:lnTo>
                  <a:lnTo>
                    <a:pt x="2326" y="577"/>
                  </a:lnTo>
                  <a:lnTo>
                    <a:pt x="2330" y="580"/>
                  </a:lnTo>
                  <a:lnTo>
                    <a:pt x="2335" y="580"/>
                  </a:lnTo>
                  <a:lnTo>
                    <a:pt x="2335" y="571"/>
                  </a:lnTo>
                  <a:lnTo>
                    <a:pt x="2340" y="571"/>
                  </a:lnTo>
                  <a:lnTo>
                    <a:pt x="2340" y="453"/>
                  </a:lnTo>
                  <a:lnTo>
                    <a:pt x="2340" y="558"/>
                  </a:lnTo>
                  <a:lnTo>
                    <a:pt x="2344" y="580"/>
                  </a:lnTo>
                  <a:lnTo>
                    <a:pt x="2349" y="580"/>
                  </a:lnTo>
                  <a:lnTo>
                    <a:pt x="2349" y="579"/>
                  </a:lnTo>
                  <a:lnTo>
                    <a:pt x="2354" y="579"/>
                  </a:lnTo>
                  <a:lnTo>
                    <a:pt x="2354" y="563"/>
                  </a:lnTo>
                  <a:lnTo>
                    <a:pt x="2359" y="563"/>
                  </a:lnTo>
                  <a:lnTo>
                    <a:pt x="2359" y="533"/>
                  </a:lnTo>
                  <a:lnTo>
                    <a:pt x="2359" y="555"/>
                  </a:lnTo>
                  <a:lnTo>
                    <a:pt x="2363" y="579"/>
                  </a:lnTo>
                  <a:lnTo>
                    <a:pt x="2368" y="579"/>
                  </a:lnTo>
                  <a:lnTo>
                    <a:pt x="2368" y="573"/>
                  </a:lnTo>
                  <a:lnTo>
                    <a:pt x="2373" y="573"/>
                  </a:lnTo>
                  <a:lnTo>
                    <a:pt x="2373" y="565"/>
                  </a:lnTo>
                  <a:lnTo>
                    <a:pt x="2373" y="574"/>
                  </a:lnTo>
                  <a:lnTo>
                    <a:pt x="2378" y="580"/>
                  </a:lnTo>
                  <a:lnTo>
                    <a:pt x="2381" y="580"/>
                  </a:lnTo>
                  <a:lnTo>
                    <a:pt x="2381" y="568"/>
                  </a:lnTo>
                  <a:lnTo>
                    <a:pt x="2381" y="569"/>
                  </a:lnTo>
                  <a:lnTo>
                    <a:pt x="2386" y="577"/>
                  </a:lnTo>
                  <a:lnTo>
                    <a:pt x="2391" y="577"/>
                  </a:lnTo>
                  <a:lnTo>
                    <a:pt x="2391" y="569"/>
                  </a:lnTo>
                  <a:lnTo>
                    <a:pt x="2391" y="578"/>
                  </a:lnTo>
                  <a:lnTo>
                    <a:pt x="2396" y="581"/>
                  </a:lnTo>
                  <a:lnTo>
                    <a:pt x="2400" y="581"/>
                  </a:lnTo>
                  <a:lnTo>
                    <a:pt x="2400" y="577"/>
                  </a:lnTo>
                  <a:lnTo>
                    <a:pt x="2405" y="577"/>
                  </a:lnTo>
                  <a:lnTo>
                    <a:pt x="2405" y="57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504" name="Freeform 535"/>
            <p:cNvSpPr>
              <a:spLocks/>
            </p:cNvSpPr>
            <p:nvPr/>
          </p:nvSpPr>
          <p:spPr bwMode="auto">
            <a:xfrm>
              <a:off x="3375710" y="1715980"/>
              <a:ext cx="3055620" cy="4845051"/>
            </a:xfrm>
            <a:custGeom>
              <a:avLst/>
              <a:gdLst>
                <a:gd name="T0" fmla="*/ 2147483647 w 2406"/>
                <a:gd name="T1" fmla="*/ 2147483647 h 3815"/>
                <a:gd name="T2" fmla="*/ 2147483647 w 2406"/>
                <a:gd name="T3" fmla="*/ 2147483647 h 3815"/>
                <a:gd name="T4" fmla="*/ 2147483647 w 2406"/>
                <a:gd name="T5" fmla="*/ 2147483647 h 3815"/>
                <a:gd name="T6" fmla="*/ 2147483647 w 2406"/>
                <a:gd name="T7" fmla="*/ 2147483647 h 3815"/>
                <a:gd name="T8" fmla="*/ 2147483647 w 2406"/>
                <a:gd name="T9" fmla="*/ 2147483647 h 3815"/>
                <a:gd name="T10" fmla="*/ 2147483647 w 2406"/>
                <a:gd name="T11" fmla="*/ 2147483647 h 3815"/>
                <a:gd name="T12" fmla="*/ 2147483647 w 2406"/>
                <a:gd name="T13" fmla="*/ 2147483647 h 3815"/>
                <a:gd name="T14" fmla="*/ 2147483647 w 2406"/>
                <a:gd name="T15" fmla="*/ 2147483647 h 3815"/>
                <a:gd name="T16" fmla="*/ 2147483647 w 2406"/>
                <a:gd name="T17" fmla="*/ 2147483647 h 3815"/>
                <a:gd name="T18" fmla="*/ 2147483647 w 2406"/>
                <a:gd name="T19" fmla="*/ 2147483647 h 3815"/>
                <a:gd name="T20" fmla="*/ 2147483647 w 2406"/>
                <a:gd name="T21" fmla="*/ 2147483647 h 3815"/>
                <a:gd name="T22" fmla="*/ 2147483647 w 2406"/>
                <a:gd name="T23" fmla="*/ 2147483647 h 3815"/>
                <a:gd name="T24" fmla="*/ 2147483647 w 2406"/>
                <a:gd name="T25" fmla="*/ 2147483647 h 3815"/>
                <a:gd name="T26" fmla="*/ 2147483647 w 2406"/>
                <a:gd name="T27" fmla="*/ 2147483647 h 3815"/>
                <a:gd name="T28" fmla="*/ 2147483647 w 2406"/>
                <a:gd name="T29" fmla="*/ 2147483647 h 3815"/>
                <a:gd name="T30" fmla="*/ 2147483647 w 2406"/>
                <a:gd name="T31" fmla="*/ 2147483647 h 3815"/>
                <a:gd name="T32" fmla="*/ 2147483647 w 2406"/>
                <a:gd name="T33" fmla="*/ 2147483647 h 3815"/>
                <a:gd name="T34" fmla="*/ 2147483647 w 2406"/>
                <a:gd name="T35" fmla="*/ 2147483647 h 3815"/>
                <a:gd name="T36" fmla="*/ 2147483647 w 2406"/>
                <a:gd name="T37" fmla="*/ 2147483647 h 3815"/>
                <a:gd name="T38" fmla="*/ 2147483647 w 2406"/>
                <a:gd name="T39" fmla="*/ 2147483647 h 3815"/>
                <a:gd name="T40" fmla="*/ 2147483647 w 2406"/>
                <a:gd name="T41" fmla="*/ 2147483647 h 3815"/>
                <a:gd name="T42" fmla="*/ 2147483647 w 2406"/>
                <a:gd name="T43" fmla="*/ 2147483647 h 3815"/>
                <a:gd name="T44" fmla="*/ 2147483647 w 2406"/>
                <a:gd name="T45" fmla="*/ 2147483647 h 3815"/>
                <a:gd name="T46" fmla="*/ 2147483647 w 2406"/>
                <a:gd name="T47" fmla="*/ 2147483647 h 3815"/>
                <a:gd name="T48" fmla="*/ 2147483647 w 2406"/>
                <a:gd name="T49" fmla="*/ 2147483647 h 3815"/>
                <a:gd name="T50" fmla="*/ 2147483647 w 2406"/>
                <a:gd name="T51" fmla="*/ 2147483647 h 3815"/>
                <a:gd name="T52" fmla="*/ 2147483647 w 2406"/>
                <a:gd name="T53" fmla="*/ 2147483647 h 3815"/>
                <a:gd name="T54" fmla="*/ 2147483647 w 2406"/>
                <a:gd name="T55" fmla="*/ 2147483647 h 3815"/>
                <a:gd name="T56" fmla="*/ 2147483647 w 2406"/>
                <a:gd name="T57" fmla="*/ 2147483647 h 3815"/>
                <a:gd name="T58" fmla="*/ 2147483647 w 2406"/>
                <a:gd name="T59" fmla="*/ 2147483647 h 3815"/>
                <a:gd name="T60" fmla="*/ 2147483647 w 2406"/>
                <a:gd name="T61" fmla="*/ 2147483647 h 3815"/>
                <a:gd name="T62" fmla="*/ 2147483647 w 2406"/>
                <a:gd name="T63" fmla="*/ 2147483647 h 3815"/>
                <a:gd name="T64" fmla="*/ 2147483647 w 2406"/>
                <a:gd name="T65" fmla="*/ 2147483647 h 3815"/>
                <a:gd name="T66" fmla="*/ 2147483647 w 2406"/>
                <a:gd name="T67" fmla="*/ 2147483647 h 3815"/>
                <a:gd name="T68" fmla="*/ 2147483647 w 2406"/>
                <a:gd name="T69" fmla="*/ 2147483647 h 3815"/>
                <a:gd name="T70" fmla="*/ 2147483647 w 2406"/>
                <a:gd name="T71" fmla="*/ 2147483647 h 3815"/>
                <a:gd name="T72" fmla="*/ 2147483647 w 2406"/>
                <a:gd name="T73" fmla="*/ 2147483647 h 3815"/>
                <a:gd name="T74" fmla="*/ 2147483647 w 2406"/>
                <a:gd name="T75" fmla="*/ 2147483647 h 3815"/>
                <a:gd name="T76" fmla="*/ 2147483647 w 2406"/>
                <a:gd name="T77" fmla="*/ 2147483647 h 3815"/>
                <a:gd name="T78" fmla="*/ 2147483647 w 2406"/>
                <a:gd name="T79" fmla="*/ 2147483647 h 3815"/>
                <a:gd name="T80" fmla="*/ 2147483647 w 2406"/>
                <a:gd name="T81" fmla="*/ 2147483647 h 3815"/>
                <a:gd name="T82" fmla="*/ 2147483647 w 2406"/>
                <a:gd name="T83" fmla="*/ 2147483647 h 3815"/>
                <a:gd name="T84" fmla="*/ 2147483647 w 2406"/>
                <a:gd name="T85" fmla="*/ 2147483647 h 3815"/>
                <a:gd name="T86" fmla="*/ 2147483647 w 2406"/>
                <a:gd name="T87" fmla="*/ 2147483647 h 3815"/>
                <a:gd name="T88" fmla="*/ 2147483647 w 2406"/>
                <a:gd name="T89" fmla="*/ 2147483647 h 3815"/>
                <a:gd name="T90" fmla="*/ 2147483647 w 2406"/>
                <a:gd name="T91" fmla="*/ 2147483647 h 3815"/>
                <a:gd name="T92" fmla="*/ 2147483647 w 2406"/>
                <a:gd name="T93" fmla="*/ 2147483647 h 3815"/>
                <a:gd name="T94" fmla="*/ 2147483647 w 2406"/>
                <a:gd name="T95" fmla="*/ 2147483647 h 3815"/>
                <a:gd name="T96" fmla="*/ 2147483647 w 2406"/>
                <a:gd name="T97" fmla="*/ 2147483647 h 3815"/>
                <a:gd name="T98" fmla="*/ 2147483647 w 2406"/>
                <a:gd name="T99" fmla="*/ 2147483647 h 3815"/>
                <a:gd name="T100" fmla="*/ 2147483647 w 2406"/>
                <a:gd name="T101" fmla="*/ 2147483647 h 3815"/>
                <a:gd name="T102" fmla="*/ 2147483647 w 2406"/>
                <a:gd name="T103" fmla="*/ 2147483647 h 3815"/>
                <a:gd name="T104" fmla="*/ 2147483647 w 2406"/>
                <a:gd name="T105" fmla="*/ 2147483647 h 3815"/>
                <a:gd name="T106" fmla="*/ 2147483647 w 2406"/>
                <a:gd name="T107" fmla="*/ 2147483647 h 3815"/>
                <a:gd name="T108" fmla="*/ 2147483647 w 2406"/>
                <a:gd name="T109" fmla="*/ 2147483647 h 3815"/>
                <a:gd name="T110" fmla="*/ 2147483647 w 2406"/>
                <a:gd name="T111" fmla="*/ 2147483647 h 3815"/>
                <a:gd name="T112" fmla="*/ 2147483647 w 2406"/>
                <a:gd name="T113" fmla="*/ 2147483647 h 3815"/>
                <a:gd name="T114" fmla="*/ 2147483647 w 2406"/>
                <a:gd name="T115" fmla="*/ 2147483647 h 3815"/>
                <a:gd name="T116" fmla="*/ 2147483647 w 2406"/>
                <a:gd name="T117" fmla="*/ 2147483647 h 3815"/>
                <a:gd name="T118" fmla="*/ 2147483647 w 2406"/>
                <a:gd name="T119" fmla="*/ 2147483647 h 3815"/>
                <a:gd name="T120" fmla="*/ 2147483647 w 2406"/>
                <a:gd name="T121" fmla="*/ 2147483647 h 3815"/>
                <a:gd name="T122" fmla="*/ 2147483647 w 2406"/>
                <a:gd name="T123" fmla="*/ 2147483647 h 3815"/>
                <a:gd name="T124" fmla="*/ 2147483647 w 2406"/>
                <a:gd name="T125" fmla="*/ 2147483647 h 3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6"/>
                <a:gd name="T190" fmla="*/ 0 h 3815"/>
                <a:gd name="T191" fmla="*/ 2406 w 2406"/>
                <a:gd name="T192" fmla="*/ 3815 h 38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6" h="3815">
                  <a:moveTo>
                    <a:pt x="0" y="3809"/>
                  </a:moveTo>
                  <a:lnTo>
                    <a:pt x="5" y="3814"/>
                  </a:lnTo>
                  <a:lnTo>
                    <a:pt x="10" y="3814"/>
                  </a:lnTo>
                  <a:lnTo>
                    <a:pt x="10" y="3812"/>
                  </a:lnTo>
                  <a:lnTo>
                    <a:pt x="15" y="3812"/>
                  </a:lnTo>
                  <a:lnTo>
                    <a:pt x="15" y="3803"/>
                  </a:lnTo>
                  <a:lnTo>
                    <a:pt x="19" y="3803"/>
                  </a:lnTo>
                  <a:lnTo>
                    <a:pt x="19" y="3802"/>
                  </a:lnTo>
                  <a:lnTo>
                    <a:pt x="19" y="3812"/>
                  </a:lnTo>
                  <a:lnTo>
                    <a:pt x="24" y="3814"/>
                  </a:lnTo>
                  <a:lnTo>
                    <a:pt x="29" y="3814"/>
                  </a:lnTo>
                  <a:lnTo>
                    <a:pt x="29" y="3812"/>
                  </a:lnTo>
                  <a:lnTo>
                    <a:pt x="33" y="3812"/>
                  </a:lnTo>
                  <a:lnTo>
                    <a:pt x="33" y="3802"/>
                  </a:lnTo>
                  <a:lnTo>
                    <a:pt x="33" y="3805"/>
                  </a:lnTo>
                  <a:lnTo>
                    <a:pt x="38" y="3812"/>
                  </a:lnTo>
                  <a:lnTo>
                    <a:pt x="38" y="3813"/>
                  </a:lnTo>
                  <a:lnTo>
                    <a:pt x="43" y="3814"/>
                  </a:lnTo>
                  <a:lnTo>
                    <a:pt x="48" y="3814"/>
                  </a:lnTo>
                  <a:lnTo>
                    <a:pt x="48" y="3809"/>
                  </a:lnTo>
                  <a:lnTo>
                    <a:pt x="52" y="3809"/>
                  </a:lnTo>
                  <a:lnTo>
                    <a:pt x="52" y="3802"/>
                  </a:lnTo>
                  <a:lnTo>
                    <a:pt x="52" y="3812"/>
                  </a:lnTo>
                  <a:lnTo>
                    <a:pt x="57" y="3814"/>
                  </a:lnTo>
                  <a:lnTo>
                    <a:pt x="62" y="3814"/>
                  </a:lnTo>
                  <a:lnTo>
                    <a:pt x="67" y="3814"/>
                  </a:lnTo>
                  <a:lnTo>
                    <a:pt x="67" y="3802"/>
                  </a:lnTo>
                  <a:lnTo>
                    <a:pt x="67" y="3804"/>
                  </a:lnTo>
                  <a:lnTo>
                    <a:pt x="71" y="3813"/>
                  </a:lnTo>
                  <a:lnTo>
                    <a:pt x="71" y="3814"/>
                  </a:lnTo>
                  <a:lnTo>
                    <a:pt x="76" y="3815"/>
                  </a:lnTo>
                  <a:lnTo>
                    <a:pt x="81" y="3815"/>
                  </a:lnTo>
                  <a:lnTo>
                    <a:pt x="81" y="3812"/>
                  </a:lnTo>
                  <a:lnTo>
                    <a:pt x="85" y="3812"/>
                  </a:lnTo>
                  <a:lnTo>
                    <a:pt x="85" y="3800"/>
                  </a:lnTo>
                  <a:lnTo>
                    <a:pt x="85" y="3807"/>
                  </a:lnTo>
                  <a:lnTo>
                    <a:pt x="89" y="3814"/>
                  </a:lnTo>
                  <a:lnTo>
                    <a:pt x="94" y="3815"/>
                  </a:lnTo>
                  <a:lnTo>
                    <a:pt x="99" y="3815"/>
                  </a:lnTo>
                  <a:lnTo>
                    <a:pt x="99" y="3806"/>
                  </a:lnTo>
                  <a:lnTo>
                    <a:pt x="104" y="3806"/>
                  </a:lnTo>
                  <a:lnTo>
                    <a:pt x="104" y="3802"/>
                  </a:lnTo>
                  <a:lnTo>
                    <a:pt x="104" y="3813"/>
                  </a:lnTo>
                  <a:lnTo>
                    <a:pt x="108" y="3814"/>
                  </a:lnTo>
                  <a:lnTo>
                    <a:pt x="113" y="3814"/>
                  </a:lnTo>
                  <a:lnTo>
                    <a:pt x="113" y="3812"/>
                  </a:lnTo>
                  <a:lnTo>
                    <a:pt x="118" y="3812"/>
                  </a:lnTo>
                  <a:lnTo>
                    <a:pt x="118" y="3793"/>
                  </a:lnTo>
                  <a:lnTo>
                    <a:pt x="118" y="3794"/>
                  </a:lnTo>
                  <a:lnTo>
                    <a:pt x="123" y="3807"/>
                  </a:lnTo>
                  <a:lnTo>
                    <a:pt x="123" y="3812"/>
                  </a:lnTo>
                  <a:lnTo>
                    <a:pt x="127" y="3813"/>
                  </a:lnTo>
                  <a:lnTo>
                    <a:pt x="132" y="3813"/>
                  </a:lnTo>
                  <a:lnTo>
                    <a:pt x="132" y="3802"/>
                  </a:lnTo>
                  <a:lnTo>
                    <a:pt x="137" y="3802"/>
                  </a:lnTo>
                  <a:lnTo>
                    <a:pt x="137" y="3798"/>
                  </a:lnTo>
                  <a:lnTo>
                    <a:pt x="137" y="3801"/>
                  </a:lnTo>
                  <a:lnTo>
                    <a:pt x="142" y="3812"/>
                  </a:lnTo>
                  <a:lnTo>
                    <a:pt x="146" y="3813"/>
                  </a:lnTo>
                  <a:lnTo>
                    <a:pt x="151" y="3813"/>
                  </a:lnTo>
                  <a:lnTo>
                    <a:pt x="151" y="3795"/>
                  </a:lnTo>
                  <a:lnTo>
                    <a:pt x="156" y="3795"/>
                  </a:lnTo>
                  <a:lnTo>
                    <a:pt x="156" y="2957"/>
                  </a:lnTo>
                  <a:lnTo>
                    <a:pt x="156" y="3591"/>
                  </a:lnTo>
                  <a:lnTo>
                    <a:pt x="161" y="3804"/>
                  </a:lnTo>
                  <a:lnTo>
                    <a:pt x="161" y="3808"/>
                  </a:lnTo>
                  <a:lnTo>
                    <a:pt x="165" y="3811"/>
                  </a:lnTo>
                  <a:lnTo>
                    <a:pt x="170" y="3811"/>
                  </a:lnTo>
                  <a:lnTo>
                    <a:pt x="170" y="3728"/>
                  </a:lnTo>
                  <a:lnTo>
                    <a:pt x="175" y="3728"/>
                  </a:lnTo>
                  <a:lnTo>
                    <a:pt x="175" y="3378"/>
                  </a:lnTo>
                  <a:lnTo>
                    <a:pt x="175" y="3801"/>
                  </a:lnTo>
                  <a:lnTo>
                    <a:pt x="180" y="3811"/>
                  </a:lnTo>
                  <a:lnTo>
                    <a:pt x="185" y="3811"/>
                  </a:lnTo>
                  <a:lnTo>
                    <a:pt x="185" y="3798"/>
                  </a:lnTo>
                  <a:lnTo>
                    <a:pt x="189" y="3798"/>
                  </a:lnTo>
                  <a:lnTo>
                    <a:pt x="189" y="3032"/>
                  </a:lnTo>
                  <a:lnTo>
                    <a:pt x="189" y="3390"/>
                  </a:lnTo>
                  <a:lnTo>
                    <a:pt x="193" y="3797"/>
                  </a:lnTo>
                  <a:lnTo>
                    <a:pt x="193" y="3806"/>
                  </a:lnTo>
                  <a:lnTo>
                    <a:pt x="198" y="3811"/>
                  </a:lnTo>
                  <a:lnTo>
                    <a:pt x="203" y="3811"/>
                  </a:lnTo>
                  <a:lnTo>
                    <a:pt x="203" y="3738"/>
                  </a:lnTo>
                  <a:lnTo>
                    <a:pt x="207" y="3738"/>
                  </a:lnTo>
                  <a:lnTo>
                    <a:pt x="207" y="3446"/>
                  </a:lnTo>
                  <a:lnTo>
                    <a:pt x="207" y="3795"/>
                  </a:lnTo>
                  <a:lnTo>
                    <a:pt x="212" y="3811"/>
                  </a:lnTo>
                  <a:lnTo>
                    <a:pt x="217" y="3811"/>
                  </a:lnTo>
                  <a:lnTo>
                    <a:pt x="217" y="3807"/>
                  </a:lnTo>
                  <a:lnTo>
                    <a:pt x="222" y="3807"/>
                  </a:lnTo>
                  <a:lnTo>
                    <a:pt x="222" y="3125"/>
                  </a:lnTo>
                  <a:lnTo>
                    <a:pt x="222" y="3379"/>
                  </a:lnTo>
                  <a:lnTo>
                    <a:pt x="226" y="3793"/>
                  </a:lnTo>
                  <a:lnTo>
                    <a:pt x="226" y="3804"/>
                  </a:lnTo>
                  <a:lnTo>
                    <a:pt x="231" y="3808"/>
                  </a:lnTo>
                  <a:lnTo>
                    <a:pt x="236" y="3808"/>
                  </a:lnTo>
                  <a:lnTo>
                    <a:pt x="236" y="3792"/>
                  </a:lnTo>
                  <a:lnTo>
                    <a:pt x="241" y="3792"/>
                  </a:lnTo>
                  <a:lnTo>
                    <a:pt x="241" y="3504"/>
                  </a:lnTo>
                  <a:lnTo>
                    <a:pt x="241" y="3788"/>
                  </a:lnTo>
                  <a:lnTo>
                    <a:pt x="245" y="3809"/>
                  </a:lnTo>
                  <a:lnTo>
                    <a:pt x="250" y="3809"/>
                  </a:lnTo>
                  <a:lnTo>
                    <a:pt x="255" y="3809"/>
                  </a:lnTo>
                  <a:lnTo>
                    <a:pt x="255" y="3762"/>
                  </a:lnTo>
                  <a:lnTo>
                    <a:pt x="260" y="3762"/>
                  </a:lnTo>
                  <a:lnTo>
                    <a:pt x="260" y="3721"/>
                  </a:lnTo>
                  <a:lnTo>
                    <a:pt x="260" y="3811"/>
                  </a:lnTo>
                  <a:lnTo>
                    <a:pt x="264" y="3812"/>
                  </a:lnTo>
                  <a:lnTo>
                    <a:pt x="269" y="3812"/>
                  </a:lnTo>
                  <a:lnTo>
                    <a:pt x="269" y="3808"/>
                  </a:lnTo>
                  <a:lnTo>
                    <a:pt x="274" y="3808"/>
                  </a:lnTo>
                  <a:lnTo>
                    <a:pt x="274" y="3783"/>
                  </a:lnTo>
                  <a:lnTo>
                    <a:pt x="274" y="3804"/>
                  </a:lnTo>
                  <a:lnTo>
                    <a:pt x="279" y="3814"/>
                  </a:lnTo>
                  <a:lnTo>
                    <a:pt x="283" y="3814"/>
                  </a:lnTo>
                  <a:lnTo>
                    <a:pt x="283" y="3812"/>
                  </a:lnTo>
                  <a:lnTo>
                    <a:pt x="288" y="3812"/>
                  </a:lnTo>
                  <a:lnTo>
                    <a:pt x="288" y="3799"/>
                  </a:lnTo>
                  <a:lnTo>
                    <a:pt x="293" y="3799"/>
                  </a:lnTo>
                  <a:lnTo>
                    <a:pt x="293" y="3795"/>
                  </a:lnTo>
                  <a:lnTo>
                    <a:pt x="293" y="3814"/>
                  </a:lnTo>
                  <a:lnTo>
                    <a:pt x="298" y="3814"/>
                  </a:lnTo>
                  <a:lnTo>
                    <a:pt x="301" y="3814"/>
                  </a:lnTo>
                  <a:lnTo>
                    <a:pt x="301" y="3812"/>
                  </a:lnTo>
                  <a:lnTo>
                    <a:pt x="306" y="3812"/>
                  </a:lnTo>
                  <a:lnTo>
                    <a:pt x="306" y="3801"/>
                  </a:lnTo>
                  <a:lnTo>
                    <a:pt x="306" y="3803"/>
                  </a:lnTo>
                  <a:lnTo>
                    <a:pt x="311" y="3813"/>
                  </a:lnTo>
                  <a:lnTo>
                    <a:pt x="311" y="3814"/>
                  </a:lnTo>
                  <a:lnTo>
                    <a:pt x="316" y="3814"/>
                  </a:lnTo>
                  <a:lnTo>
                    <a:pt x="320" y="3814"/>
                  </a:lnTo>
                  <a:lnTo>
                    <a:pt x="320" y="3807"/>
                  </a:lnTo>
                  <a:lnTo>
                    <a:pt x="325" y="3807"/>
                  </a:lnTo>
                  <a:lnTo>
                    <a:pt x="325" y="3802"/>
                  </a:lnTo>
                  <a:lnTo>
                    <a:pt x="325" y="3812"/>
                  </a:lnTo>
                  <a:lnTo>
                    <a:pt x="330" y="3814"/>
                  </a:lnTo>
                  <a:lnTo>
                    <a:pt x="335" y="3814"/>
                  </a:lnTo>
                  <a:lnTo>
                    <a:pt x="339" y="3814"/>
                  </a:lnTo>
                  <a:lnTo>
                    <a:pt x="339" y="3801"/>
                  </a:lnTo>
                  <a:lnTo>
                    <a:pt x="339" y="3805"/>
                  </a:lnTo>
                  <a:lnTo>
                    <a:pt x="344" y="3813"/>
                  </a:lnTo>
                  <a:lnTo>
                    <a:pt x="344" y="3814"/>
                  </a:lnTo>
                  <a:lnTo>
                    <a:pt x="349" y="3815"/>
                  </a:lnTo>
                  <a:lnTo>
                    <a:pt x="354" y="3815"/>
                  </a:lnTo>
                  <a:lnTo>
                    <a:pt x="354" y="3812"/>
                  </a:lnTo>
                  <a:lnTo>
                    <a:pt x="358" y="3812"/>
                  </a:lnTo>
                  <a:lnTo>
                    <a:pt x="358" y="3796"/>
                  </a:lnTo>
                  <a:lnTo>
                    <a:pt x="363" y="3796"/>
                  </a:lnTo>
                  <a:lnTo>
                    <a:pt x="363" y="3788"/>
                  </a:lnTo>
                  <a:lnTo>
                    <a:pt x="363" y="3814"/>
                  </a:lnTo>
                  <a:lnTo>
                    <a:pt x="368" y="3814"/>
                  </a:lnTo>
                  <a:lnTo>
                    <a:pt x="372" y="3814"/>
                  </a:lnTo>
                  <a:lnTo>
                    <a:pt x="372" y="3804"/>
                  </a:lnTo>
                  <a:lnTo>
                    <a:pt x="377" y="3804"/>
                  </a:lnTo>
                  <a:lnTo>
                    <a:pt x="377" y="3799"/>
                  </a:lnTo>
                  <a:lnTo>
                    <a:pt x="377" y="3810"/>
                  </a:lnTo>
                  <a:lnTo>
                    <a:pt x="382" y="3814"/>
                  </a:lnTo>
                  <a:lnTo>
                    <a:pt x="387" y="3814"/>
                  </a:lnTo>
                  <a:lnTo>
                    <a:pt x="387" y="3811"/>
                  </a:lnTo>
                  <a:lnTo>
                    <a:pt x="392" y="3811"/>
                  </a:lnTo>
                  <a:lnTo>
                    <a:pt x="392" y="3628"/>
                  </a:lnTo>
                  <a:lnTo>
                    <a:pt x="396" y="3628"/>
                  </a:lnTo>
                  <a:lnTo>
                    <a:pt x="396" y="472"/>
                  </a:lnTo>
                  <a:lnTo>
                    <a:pt x="396" y="3660"/>
                  </a:lnTo>
                  <a:lnTo>
                    <a:pt x="401" y="3793"/>
                  </a:lnTo>
                  <a:lnTo>
                    <a:pt x="401" y="3802"/>
                  </a:lnTo>
                  <a:lnTo>
                    <a:pt x="406" y="3807"/>
                  </a:lnTo>
                  <a:lnTo>
                    <a:pt x="410" y="3807"/>
                  </a:lnTo>
                  <a:lnTo>
                    <a:pt x="410" y="2513"/>
                  </a:lnTo>
                  <a:lnTo>
                    <a:pt x="414" y="2513"/>
                  </a:lnTo>
                  <a:lnTo>
                    <a:pt x="414" y="1971"/>
                  </a:lnTo>
                  <a:lnTo>
                    <a:pt x="414" y="3784"/>
                  </a:lnTo>
                  <a:lnTo>
                    <a:pt x="419" y="3807"/>
                  </a:lnTo>
                  <a:lnTo>
                    <a:pt x="424" y="3807"/>
                  </a:lnTo>
                  <a:lnTo>
                    <a:pt x="424" y="3788"/>
                  </a:lnTo>
                  <a:lnTo>
                    <a:pt x="429" y="3788"/>
                  </a:lnTo>
                  <a:lnTo>
                    <a:pt x="429" y="2495"/>
                  </a:lnTo>
                  <a:lnTo>
                    <a:pt x="429" y="3632"/>
                  </a:lnTo>
                  <a:lnTo>
                    <a:pt x="433" y="3802"/>
                  </a:lnTo>
                  <a:lnTo>
                    <a:pt x="433" y="3807"/>
                  </a:lnTo>
                  <a:lnTo>
                    <a:pt x="438" y="3809"/>
                  </a:lnTo>
                  <a:lnTo>
                    <a:pt x="443" y="3809"/>
                  </a:lnTo>
                  <a:lnTo>
                    <a:pt x="443" y="3472"/>
                  </a:lnTo>
                  <a:lnTo>
                    <a:pt x="448" y="3472"/>
                  </a:lnTo>
                  <a:lnTo>
                    <a:pt x="448" y="3282"/>
                  </a:lnTo>
                  <a:lnTo>
                    <a:pt x="448" y="3803"/>
                  </a:lnTo>
                  <a:lnTo>
                    <a:pt x="452" y="3812"/>
                  </a:lnTo>
                  <a:lnTo>
                    <a:pt x="457" y="3812"/>
                  </a:lnTo>
                  <a:lnTo>
                    <a:pt x="457" y="3802"/>
                  </a:lnTo>
                  <a:lnTo>
                    <a:pt x="462" y="3802"/>
                  </a:lnTo>
                  <a:lnTo>
                    <a:pt x="462" y="3631"/>
                  </a:lnTo>
                  <a:lnTo>
                    <a:pt x="462" y="3737"/>
                  </a:lnTo>
                  <a:lnTo>
                    <a:pt x="466" y="3812"/>
                  </a:lnTo>
                  <a:lnTo>
                    <a:pt x="471" y="3813"/>
                  </a:lnTo>
                  <a:lnTo>
                    <a:pt x="476" y="3813"/>
                  </a:lnTo>
                  <a:lnTo>
                    <a:pt x="476" y="3798"/>
                  </a:lnTo>
                  <a:lnTo>
                    <a:pt x="480" y="3798"/>
                  </a:lnTo>
                  <a:lnTo>
                    <a:pt x="480" y="3768"/>
                  </a:lnTo>
                  <a:lnTo>
                    <a:pt x="480" y="3803"/>
                  </a:lnTo>
                  <a:lnTo>
                    <a:pt x="485" y="3813"/>
                  </a:lnTo>
                  <a:lnTo>
                    <a:pt x="490" y="3813"/>
                  </a:lnTo>
                  <a:lnTo>
                    <a:pt x="490" y="3799"/>
                  </a:lnTo>
                  <a:lnTo>
                    <a:pt x="495" y="3799"/>
                  </a:lnTo>
                  <a:lnTo>
                    <a:pt x="495" y="3781"/>
                  </a:lnTo>
                  <a:lnTo>
                    <a:pt x="495" y="3801"/>
                  </a:lnTo>
                  <a:lnTo>
                    <a:pt x="500" y="3812"/>
                  </a:lnTo>
                  <a:lnTo>
                    <a:pt x="504" y="3812"/>
                  </a:lnTo>
                  <a:lnTo>
                    <a:pt x="504" y="3799"/>
                  </a:lnTo>
                  <a:lnTo>
                    <a:pt x="509" y="3799"/>
                  </a:lnTo>
                  <a:lnTo>
                    <a:pt x="509" y="3795"/>
                  </a:lnTo>
                  <a:lnTo>
                    <a:pt x="514" y="3795"/>
                  </a:lnTo>
                  <a:lnTo>
                    <a:pt x="514" y="3783"/>
                  </a:lnTo>
                  <a:lnTo>
                    <a:pt x="514" y="3813"/>
                  </a:lnTo>
                  <a:lnTo>
                    <a:pt x="518" y="3813"/>
                  </a:lnTo>
                  <a:lnTo>
                    <a:pt x="523" y="3813"/>
                  </a:lnTo>
                  <a:lnTo>
                    <a:pt x="523" y="3805"/>
                  </a:lnTo>
                  <a:lnTo>
                    <a:pt x="528" y="3805"/>
                  </a:lnTo>
                  <a:lnTo>
                    <a:pt x="528" y="3779"/>
                  </a:lnTo>
                  <a:lnTo>
                    <a:pt x="532" y="3779"/>
                  </a:lnTo>
                  <a:lnTo>
                    <a:pt x="532" y="3774"/>
                  </a:lnTo>
                  <a:lnTo>
                    <a:pt x="532" y="3808"/>
                  </a:lnTo>
                  <a:lnTo>
                    <a:pt x="537" y="3814"/>
                  </a:lnTo>
                  <a:lnTo>
                    <a:pt x="542" y="3814"/>
                  </a:lnTo>
                  <a:lnTo>
                    <a:pt x="542" y="3806"/>
                  </a:lnTo>
                  <a:lnTo>
                    <a:pt x="547" y="3806"/>
                  </a:lnTo>
                  <a:lnTo>
                    <a:pt x="547" y="3788"/>
                  </a:lnTo>
                  <a:lnTo>
                    <a:pt x="547" y="3805"/>
                  </a:lnTo>
                  <a:lnTo>
                    <a:pt x="551" y="3814"/>
                  </a:lnTo>
                  <a:lnTo>
                    <a:pt x="556" y="3814"/>
                  </a:lnTo>
                  <a:lnTo>
                    <a:pt x="556" y="3812"/>
                  </a:lnTo>
                  <a:lnTo>
                    <a:pt x="561" y="3812"/>
                  </a:lnTo>
                  <a:lnTo>
                    <a:pt x="561" y="3693"/>
                  </a:lnTo>
                  <a:lnTo>
                    <a:pt x="566" y="3693"/>
                  </a:lnTo>
                  <a:lnTo>
                    <a:pt x="566" y="3685"/>
                  </a:lnTo>
                  <a:lnTo>
                    <a:pt x="566" y="3811"/>
                  </a:lnTo>
                  <a:lnTo>
                    <a:pt x="569" y="3814"/>
                  </a:lnTo>
                  <a:lnTo>
                    <a:pt x="574" y="3814"/>
                  </a:lnTo>
                  <a:lnTo>
                    <a:pt x="574" y="3810"/>
                  </a:lnTo>
                  <a:lnTo>
                    <a:pt x="579" y="3810"/>
                  </a:lnTo>
                  <a:lnTo>
                    <a:pt x="579" y="3742"/>
                  </a:lnTo>
                  <a:lnTo>
                    <a:pt x="579" y="3787"/>
                  </a:lnTo>
                  <a:lnTo>
                    <a:pt x="584" y="3812"/>
                  </a:lnTo>
                  <a:lnTo>
                    <a:pt x="584" y="3814"/>
                  </a:lnTo>
                  <a:lnTo>
                    <a:pt x="589" y="3814"/>
                  </a:lnTo>
                  <a:lnTo>
                    <a:pt x="593" y="3814"/>
                  </a:lnTo>
                  <a:lnTo>
                    <a:pt x="593" y="3791"/>
                  </a:lnTo>
                  <a:lnTo>
                    <a:pt x="598" y="3791"/>
                  </a:lnTo>
                  <a:lnTo>
                    <a:pt x="598" y="3530"/>
                  </a:lnTo>
                  <a:lnTo>
                    <a:pt x="598" y="3799"/>
                  </a:lnTo>
                  <a:lnTo>
                    <a:pt x="603" y="3812"/>
                  </a:lnTo>
                  <a:lnTo>
                    <a:pt x="608" y="3812"/>
                  </a:lnTo>
                  <a:lnTo>
                    <a:pt x="613" y="3812"/>
                  </a:lnTo>
                  <a:lnTo>
                    <a:pt x="613" y="3680"/>
                  </a:lnTo>
                  <a:lnTo>
                    <a:pt x="613" y="3716"/>
                  </a:lnTo>
                  <a:lnTo>
                    <a:pt x="617" y="3809"/>
                  </a:lnTo>
                  <a:lnTo>
                    <a:pt x="617" y="3813"/>
                  </a:lnTo>
                  <a:lnTo>
                    <a:pt x="622" y="3814"/>
                  </a:lnTo>
                  <a:lnTo>
                    <a:pt x="626" y="3814"/>
                  </a:lnTo>
                  <a:lnTo>
                    <a:pt x="626" y="3808"/>
                  </a:lnTo>
                  <a:lnTo>
                    <a:pt x="631" y="3808"/>
                  </a:lnTo>
                  <a:lnTo>
                    <a:pt x="631" y="2864"/>
                  </a:lnTo>
                  <a:lnTo>
                    <a:pt x="636" y="2864"/>
                  </a:lnTo>
                  <a:lnTo>
                    <a:pt x="636" y="2339"/>
                  </a:lnTo>
                  <a:lnTo>
                    <a:pt x="636" y="3786"/>
                  </a:lnTo>
                  <a:lnTo>
                    <a:pt x="641" y="3808"/>
                  </a:lnTo>
                  <a:lnTo>
                    <a:pt x="645" y="3808"/>
                  </a:lnTo>
                  <a:lnTo>
                    <a:pt x="645" y="3797"/>
                  </a:lnTo>
                  <a:lnTo>
                    <a:pt x="650" y="3797"/>
                  </a:lnTo>
                  <a:lnTo>
                    <a:pt x="650" y="3044"/>
                  </a:lnTo>
                  <a:lnTo>
                    <a:pt x="650" y="3640"/>
                  </a:lnTo>
                  <a:lnTo>
                    <a:pt x="655" y="3804"/>
                  </a:lnTo>
                  <a:lnTo>
                    <a:pt x="655" y="3806"/>
                  </a:lnTo>
                  <a:lnTo>
                    <a:pt x="660" y="3810"/>
                  </a:lnTo>
                  <a:lnTo>
                    <a:pt x="664" y="3810"/>
                  </a:lnTo>
                  <a:lnTo>
                    <a:pt x="664" y="1792"/>
                  </a:lnTo>
                  <a:lnTo>
                    <a:pt x="669" y="1792"/>
                  </a:lnTo>
                  <a:lnTo>
                    <a:pt x="669" y="0"/>
                  </a:lnTo>
                  <a:lnTo>
                    <a:pt x="669" y="3723"/>
                  </a:lnTo>
                  <a:lnTo>
                    <a:pt x="674" y="3794"/>
                  </a:lnTo>
                  <a:lnTo>
                    <a:pt x="674" y="3801"/>
                  </a:lnTo>
                  <a:lnTo>
                    <a:pt x="678" y="3806"/>
                  </a:lnTo>
                  <a:lnTo>
                    <a:pt x="682" y="3806"/>
                  </a:lnTo>
                  <a:lnTo>
                    <a:pt x="682" y="1729"/>
                  </a:lnTo>
                  <a:lnTo>
                    <a:pt x="682" y="2823"/>
                  </a:lnTo>
                  <a:lnTo>
                    <a:pt x="687" y="3771"/>
                  </a:lnTo>
                  <a:lnTo>
                    <a:pt x="687" y="3794"/>
                  </a:lnTo>
                  <a:lnTo>
                    <a:pt x="692" y="3808"/>
                  </a:lnTo>
                  <a:lnTo>
                    <a:pt x="697" y="3808"/>
                  </a:lnTo>
                  <a:lnTo>
                    <a:pt x="697" y="3775"/>
                  </a:lnTo>
                  <a:lnTo>
                    <a:pt x="701" y="3775"/>
                  </a:lnTo>
                  <a:lnTo>
                    <a:pt x="701" y="3041"/>
                  </a:lnTo>
                  <a:lnTo>
                    <a:pt x="701" y="3770"/>
                  </a:lnTo>
                  <a:lnTo>
                    <a:pt x="706" y="3809"/>
                  </a:lnTo>
                  <a:lnTo>
                    <a:pt x="711" y="3809"/>
                  </a:lnTo>
                  <a:lnTo>
                    <a:pt x="711" y="3807"/>
                  </a:lnTo>
                  <a:lnTo>
                    <a:pt x="716" y="3807"/>
                  </a:lnTo>
                  <a:lnTo>
                    <a:pt x="716" y="3625"/>
                  </a:lnTo>
                  <a:lnTo>
                    <a:pt x="716" y="3634"/>
                  </a:lnTo>
                  <a:lnTo>
                    <a:pt x="721" y="3807"/>
                  </a:lnTo>
                  <a:lnTo>
                    <a:pt x="721" y="3810"/>
                  </a:lnTo>
                  <a:lnTo>
                    <a:pt x="725" y="3812"/>
                  </a:lnTo>
                  <a:lnTo>
                    <a:pt x="730" y="3812"/>
                  </a:lnTo>
                  <a:lnTo>
                    <a:pt x="730" y="3803"/>
                  </a:lnTo>
                  <a:lnTo>
                    <a:pt x="735" y="3803"/>
                  </a:lnTo>
                  <a:lnTo>
                    <a:pt x="735" y="3760"/>
                  </a:lnTo>
                  <a:lnTo>
                    <a:pt x="735" y="3804"/>
                  </a:lnTo>
                  <a:lnTo>
                    <a:pt x="739" y="3812"/>
                  </a:lnTo>
                  <a:lnTo>
                    <a:pt x="744" y="3812"/>
                  </a:lnTo>
                  <a:lnTo>
                    <a:pt x="744" y="3811"/>
                  </a:lnTo>
                  <a:lnTo>
                    <a:pt x="749" y="3811"/>
                  </a:lnTo>
                  <a:lnTo>
                    <a:pt x="749" y="2591"/>
                  </a:lnTo>
                  <a:lnTo>
                    <a:pt x="749" y="3079"/>
                  </a:lnTo>
                  <a:lnTo>
                    <a:pt x="754" y="3798"/>
                  </a:lnTo>
                  <a:lnTo>
                    <a:pt x="758" y="3798"/>
                  </a:lnTo>
                  <a:lnTo>
                    <a:pt x="758" y="3784"/>
                  </a:lnTo>
                  <a:lnTo>
                    <a:pt x="758" y="3797"/>
                  </a:lnTo>
                  <a:lnTo>
                    <a:pt x="763" y="3808"/>
                  </a:lnTo>
                  <a:lnTo>
                    <a:pt x="768" y="3808"/>
                  </a:lnTo>
                  <a:lnTo>
                    <a:pt x="768" y="3170"/>
                  </a:lnTo>
                  <a:lnTo>
                    <a:pt x="768" y="3706"/>
                  </a:lnTo>
                  <a:lnTo>
                    <a:pt x="773" y="3806"/>
                  </a:lnTo>
                  <a:lnTo>
                    <a:pt x="777" y="3806"/>
                  </a:lnTo>
                  <a:lnTo>
                    <a:pt x="777" y="3782"/>
                  </a:lnTo>
                  <a:lnTo>
                    <a:pt x="782" y="3782"/>
                  </a:lnTo>
                  <a:lnTo>
                    <a:pt x="782" y="3757"/>
                  </a:lnTo>
                  <a:lnTo>
                    <a:pt x="786" y="3757"/>
                  </a:lnTo>
                  <a:lnTo>
                    <a:pt x="786" y="3637"/>
                  </a:lnTo>
                  <a:lnTo>
                    <a:pt x="786" y="3800"/>
                  </a:lnTo>
                  <a:lnTo>
                    <a:pt x="791" y="3810"/>
                  </a:lnTo>
                  <a:lnTo>
                    <a:pt x="796" y="3810"/>
                  </a:lnTo>
                  <a:lnTo>
                    <a:pt x="796" y="3794"/>
                  </a:lnTo>
                  <a:lnTo>
                    <a:pt x="800" y="3794"/>
                  </a:lnTo>
                  <a:lnTo>
                    <a:pt x="800" y="3716"/>
                  </a:lnTo>
                  <a:lnTo>
                    <a:pt x="800" y="3728"/>
                  </a:lnTo>
                  <a:lnTo>
                    <a:pt x="805" y="3810"/>
                  </a:lnTo>
                  <a:lnTo>
                    <a:pt x="810" y="3810"/>
                  </a:lnTo>
                  <a:lnTo>
                    <a:pt x="810" y="3805"/>
                  </a:lnTo>
                  <a:lnTo>
                    <a:pt x="815" y="3805"/>
                  </a:lnTo>
                  <a:lnTo>
                    <a:pt x="815" y="3799"/>
                  </a:lnTo>
                  <a:lnTo>
                    <a:pt x="819" y="3799"/>
                  </a:lnTo>
                  <a:lnTo>
                    <a:pt x="819" y="3772"/>
                  </a:lnTo>
                  <a:lnTo>
                    <a:pt x="819" y="3808"/>
                  </a:lnTo>
                  <a:lnTo>
                    <a:pt x="824" y="3812"/>
                  </a:lnTo>
                  <a:lnTo>
                    <a:pt x="829" y="3812"/>
                  </a:lnTo>
                  <a:lnTo>
                    <a:pt x="829" y="3810"/>
                  </a:lnTo>
                  <a:lnTo>
                    <a:pt x="834" y="3810"/>
                  </a:lnTo>
                  <a:lnTo>
                    <a:pt x="834" y="3708"/>
                  </a:lnTo>
                  <a:lnTo>
                    <a:pt x="834" y="3754"/>
                  </a:lnTo>
                  <a:lnTo>
                    <a:pt x="838" y="3808"/>
                  </a:lnTo>
                  <a:lnTo>
                    <a:pt x="838" y="3812"/>
                  </a:lnTo>
                  <a:lnTo>
                    <a:pt x="843" y="3814"/>
                  </a:lnTo>
                  <a:lnTo>
                    <a:pt x="848" y="3814"/>
                  </a:lnTo>
                  <a:lnTo>
                    <a:pt x="848" y="3807"/>
                  </a:lnTo>
                  <a:lnTo>
                    <a:pt x="853" y="3807"/>
                  </a:lnTo>
                  <a:lnTo>
                    <a:pt x="853" y="3754"/>
                  </a:lnTo>
                  <a:lnTo>
                    <a:pt x="853" y="3804"/>
                  </a:lnTo>
                  <a:lnTo>
                    <a:pt x="857" y="3814"/>
                  </a:lnTo>
                  <a:lnTo>
                    <a:pt x="862" y="3814"/>
                  </a:lnTo>
                  <a:lnTo>
                    <a:pt x="862" y="3809"/>
                  </a:lnTo>
                  <a:lnTo>
                    <a:pt x="867" y="3809"/>
                  </a:lnTo>
                  <a:lnTo>
                    <a:pt x="867" y="3667"/>
                  </a:lnTo>
                  <a:lnTo>
                    <a:pt x="872" y="3667"/>
                  </a:lnTo>
                  <a:lnTo>
                    <a:pt x="872" y="3573"/>
                  </a:lnTo>
                  <a:lnTo>
                    <a:pt x="872" y="3790"/>
                  </a:lnTo>
                  <a:lnTo>
                    <a:pt x="876" y="3811"/>
                  </a:lnTo>
                  <a:lnTo>
                    <a:pt x="881" y="3811"/>
                  </a:lnTo>
                  <a:lnTo>
                    <a:pt x="881" y="3809"/>
                  </a:lnTo>
                  <a:lnTo>
                    <a:pt x="886" y="3809"/>
                  </a:lnTo>
                  <a:lnTo>
                    <a:pt x="886" y="3690"/>
                  </a:lnTo>
                  <a:lnTo>
                    <a:pt x="886" y="3753"/>
                  </a:lnTo>
                  <a:lnTo>
                    <a:pt x="891" y="3802"/>
                  </a:lnTo>
                  <a:lnTo>
                    <a:pt x="891" y="3810"/>
                  </a:lnTo>
                  <a:lnTo>
                    <a:pt x="894" y="3813"/>
                  </a:lnTo>
                  <a:lnTo>
                    <a:pt x="899" y="3813"/>
                  </a:lnTo>
                  <a:lnTo>
                    <a:pt x="899" y="3804"/>
                  </a:lnTo>
                  <a:lnTo>
                    <a:pt x="904" y="3804"/>
                  </a:lnTo>
                  <a:lnTo>
                    <a:pt x="904" y="2211"/>
                  </a:lnTo>
                  <a:lnTo>
                    <a:pt x="904" y="2842"/>
                  </a:lnTo>
                  <a:lnTo>
                    <a:pt x="909" y="3776"/>
                  </a:lnTo>
                  <a:lnTo>
                    <a:pt x="909" y="3798"/>
                  </a:lnTo>
                  <a:lnTo>
                    <a:pt x="913" y="3810"/>
                  </a:lnTo>
                  <a:lnTo>
                    <a:pt x="918" y="3810"/>
                  </a:lnTo>
                  <a:lnTo>
                    <a:pt x="918" y="3776"/>
                  </a:lnTo>
                  <a:lnTo>
                    <a:pt x="923" y="3776"/>
                  </a:lnTo>
                  <a:lnTo>
                    <a:pt x="923" y="2897"/>
                  </a:lnTo>
                  <a:lnTo>
                    <a:pt x="923" y="3762"/>
                  </a:lnTo>
                  <a:lnTo>
                    <a:pt x="928" y="3808"/>
                  </a:lnTo>
                  <a:lnTo>
                    <a:pt x="932" y="3808"/>
                  </a:lnTo>
                  <a:lnTo>
                    <a:pt x="932" y="3807"/>
                  </a:lnTo>
                  <a:lnTo>
                    <a:pt x="937" y="3807"/>
                  </a:lnTo>
                  <a:lnTo>
                    <a:pt x="937" y="3482"/>
                  </a:lnTo>
                  <a:lnTo>
                    <a:pt x="942" y="3482"/>
                  </a:lnTo>
                  <a:lnTo>
                    <a:pt x="942" y="3476"/>
                  </a:lnTo>
                  <a:lnTo>
                    <a:pt x="942" y="3809"/>
                  </a:lnTo>
                  <a:lnTo>
                    <a:pt x="947" y="3812"/>
                  </a:lnTo>
                  <a:lnTo>
                    <a:pt x="951" y="3812"/>
                  </a:lnTo>
                  <a:lnTo>
                    <a:pt x="951" y="3802"/>
                  </a:lnTo>
                  <a:lnTo>
                    <a:pt x="956" y="3802"/>
                  </a:lnTo>
                  <a:lnTo>
                    <a:pt x="956" y="3720"/>
                  </a:lnTo>
                  <a:lnTo>
                    <a:pt x="956" y="3786"/>
                  </a:lnTo>
                  <a:lnTo>
                    <a:pt x="961" y="3812"/>
                  </a:lnTo>
                  <a:lnTo>
                    <a:pt x="965" y="3813"/>
                  </a:lnTo>
                  <a:lnTo>
                    <a:pt x="970" y="3813"/>
                  </a:lnTo>
                  <a:lnTo>
                    <a:pt x="970" y="3794"/>
                  </a:lnTo>
                  <a:lnTo>
                    <a:pt x="975" y="3794"/>
                  </a:lnTo>
                  <a:lnTo>
                    <a:pt x="975" y="3782"/>
                  </a:lnTo>
                  <a:lnTo>
                    <a:pt x="975" y="3812"/>
                  </a:lnTo>
                  <a:lnTo>
                    <a:pt x="980" y="3814"/>
                  </a:lnTo>
                  <a:lnTo>
                    <a:pt x="985" y="3814"/>
                  </a:lnTo>
                  <a:lnTo>
                    <a:pt x="985" y="3805"/>
                  </a:lnTo>
                  <a:lnTo>
                    <a:pt x="989" y="3805"/>
                  </a:lnTo>
                  <a:lnTo>
                    <a:pt x="989" y="3010"/>
                  </a:lnTo>
                  <a:lnTo>
                    <a:pt x="989" y="3762"/>
                  </a:lnTo>
                  <a:lnTo>
                    <a:pt x="994" y="3809"/>
                  </a:lnTo>
                  <a:lnTo>
                    <a:pt x="994" y="3811"/>
                  </a:lnTo>
                  <a:lnTo>
                    <a:pt x="999" y="3813"/>
                  </a:lnTo>
                  <a:lnTo>
                    <a:pt x="1003" y="3813"/>
                  </a:lnTo>
                  <a:lnTo>
                    <a:pt x="1003" y="3746"/>
                  </a:lnTo>
                  <a:lnTo>
                    <a:pt x="1007" y="3746"/>
                  </a:lnTo>
                  <a:lnTo>
                    <a:pt x="1007" y="3395"/>
                  </a:lnTo>
                  <a:lnTo>
                    <a:pt x="1007" y="3800"/>
                  </a:lnTo>
                  <a:lnTo>
                    <a:pt x="1012" y="3810"/>
                  </a:lnTo>
                  <a:lnTo>
                    <a:pt x="1017" y="3810"/>
                  </a:lnTo>
                  <a:lnTo>
                    <a:pt x="1017" y="3808"/>
                  </a:lnTo>
                  <a:lnTo>
                    <a:pt x="1022" y="3808"/>
                  </a:lnTo>
                  <a:lnTo>
                    <a:pt x="1022" y="2768"/>
                  </a:lnTo>
                  <a:lnTo>
                    <a:pt x="1022" y="3582"/>
                  </a:lnTo>
                  <a:lnTo>
                    <a:pt x="1026" y="3802"/>
                  </a:lnTo>
                  <a:lnTo>
                    <a:pt x="1031" y="3802"/>
                  </a:lnTo>
                  <a:lnTo>
                    <a:pt x="1031" y="3786"/>
                  </a:lnTo>
                  <a:lnTo>
                    <a:pt x="1036" y="3786"/>
                  </a:lnTo>
                  <a:lnTo>
                    <a:pt x="1036" y="3732"/>
                  </a:lnTo>
                  <a:lnTo>
                    <a:pt x="1041" y="3732"/>
                  </a:lnTo>
                  <a:lnTo>
                    <a:pt x="1041" y="3278"/>
                  </a:lnTo>
                  <a:lnTo>
                    <a:pt x="1041" y="3769"/>
                  </a:lnTo>
                  <a:lnTo>
                    <a:pt x="1045" y="3805"/>
                  </a:lnTo>
                  <a:lnTo>
                    <a:pt x="1050" y="3805"/>
                  </a:lnTo>
                  <a:lnTo>
                    <a:pt x="1050" y="3793"/>
                  </a:lnTo>
                  <a:lnTo>
                    <a:pt x="1055" y="3793"/>
                  </a:lnTo>
                  <a:lnTo>
                    <a:pt x="1055" y="3623"/>
                  </a:lnTo>
                  <a:lnTo>
                    <a:pt x="1059" y="3623"/>
                  </a:lnTo>
                  <a:lnTo>
                    <a:pt x="1059" y="3613"/>
                  </a:lnTo>
                  <a:lnTo>
                    <a:pt x="1059" y="3800"/>
                  </a:lnTo>
                  <a:lnTo>
                    <a:pt x="1064" y="3808"/>
                  </a:lnTo>
                  <a:lnTo>
                    <a:pt x="1069" y="3808"/>
                  </a:lnTo>
                  <a:lnTo>
                    <a:pt x="1069" y="3805"/>
                  </a:lnTo>
                  <a:lnTo>
                    <a:pt x="1074" y="3805"/>
                  </a:lnTo>
                  <a:lnTo>
                    <a:pt x="1074" y="3725"/>
                  </a:lnTo>
                  <a:lnTo>
                    <a:pt x="1074" y="3769"/>
                  </a:lnTo>
                  <a:lnTo>
                    <a:pt x="1078" y="3812"/>
                  </a:lnTo>
                  <a:lnTo>
                    <a:pt x="1083" y="3812"/>
                  </a:lnTo>
                  <a:lnTo>
                    <a:pt x="1083" y="3808"/>
                  </a:lnTo>
                  <a:lnTo>
                    <a:pt x="1088" y="3808"/>
                  </a:lnTo>
                  <a:lnTo>
                    <a:pt x="1088" y="3794"/>
                  </a:lnTo>
                  <a:lnTo>
                    <a:pt x="1093" y="3794"/>
                  </a:lnTo>
                  <a:lnTo>
                    <a:pt x="1093" y="3781"/>
                  </a:lnTo>
                  <a:lnTo>
                    <a:pt x="1093" y="3812"/>
                  </a:lnTo>
                  <a:lnTo>
                    <a:pt x="1098" y="3814"/>
                  </a:lnTo>
                  <a:lnTo>
                    <a:pt x="1102" y="3814"/>
                  </a:lnTo>
                  <a:lnTo>
                    <a:pt x="1102" y="3811"/>
                  </a:lnTo>
                  <a:lnTo>
                    <a:pt x="1107" y="3811"/>
                  </a:lnTo>
                  <a:lnTo>
                    <a:pt x="1107" y="3793"/>
                  </a:lnTo>
                  <a:lnTo>
                    <a:pt x="1107" y="3794"/>
                  </a:lnTo>
                  <a:lnTo>
                    <a:pt x="1111" y="3812"/>
                  </a:lnTo>
                  <a:lnTo>
                    <a:pt x="1116" y="3814"/>
                  </a:lnTo>
                  <a:lnTo>
                    <a:pt x="1121" y="3814"/>
                  </a:lnTo>
                  <a:lnTo>
                    <a:pt x="1121" y="3807"/>
                  </a:lnTo>
                  <a:lnTo>
                    <a:pt x="1125" y="3807"/>
                  </a:lnTo>
                  <a:lnTo>
                    <a:pt x="1125" y="3800"/>
                  </a:lnTo>
                  <a:lnTo>
                    <a:pt x="1125" y="3812"/>
                  </a:lnTo>
                  <a:lnTo>
                    <a:pt x="1130" y="3814"/>
                  </a:lnTo>
                  <a:lnTo>
                    <a:pt x="1135" y="3814"/>
                  </a:lnTo>
                  <a:lnTo>
                    <a:pt x="1135" y="3802"/>
                  </a:lnTo>
                  <a:lnTo>
                    <a:pt x="1140" y="3802"/>
                  </a:lnTo>
                  <a:lnTo>
                    <a:pt x="1140" y="3788"/>
                  </a:lnTo>
                  <a:lnTo>
                    <a:pt x="1144" y="3788"/>
                  </a:lnTo>
                  <a:lnTo>
                    <a:pt x="1144" y="3715"/>
                  </a:lnTo>
                  <a:lnTo>
                    <a:pt x="1144" y="3805"/>
                  </a:lnTo>
                  <a:lnTo>
                    <a:pt x="1149" y="3811"/>
                  </a:lnTo>
                  <a:lnTo>
                    <a:pt x="1154" y="3811"/>
                  </a:lnTo>
                  <a:lnTo>
                    <a:pt x="1154" y="3806"/>
                  </a:lnTo>
                  <a:lnTo>
                    <a:pt x="1159" y="3806"/>
                  </a:lnTo>
                  <a:lnTo>
                    <a:pt x="1159" y="3759"/>
                  </a:lnTo>
                  <a:lnTo>
                    <a:pt x="1163" y="3759"/>
                  </a:lnTo>
                  <a:lnTo>
                    <a:pt x="1163" y="3757"/>
                  </a:lnTo>
                  <a:lnTo>
                    <a:pt x="1163" y="3808"/>
                  </a:lnTo>
                  <a:lnTo>
                    <a:pt x="1167" y="3812"/>
                  </a:lnTo>
                  <a:lnTo>
                    <a:pt x="1172" y="3812"/>
                  </a:lnTo>
                  <a:lnTo>
                    <a:pt x="1172" y="3805"/>
                  </a:lnTo>
                  <a:lnTo>
                    <a:pt x="1177" y="3805"/>
                  </a:lnTo>
                  <a:lnTo>
                    <a:pt x="1177" y="3773"/>
                  </a:lnTo>
                  <a:lnTo>
                    <a:pt x="1177" y="3806"/>
                  </a:lnTo>
                  <a:lnTo>
                    <a:pt x="1182" y="3813"/>
                  </a:lnTo>
                  <a:lnTo>
                    <a:pt x="1186" y="3813"/>
                  </a:lnTo>
                  <a:lnTo>
                    <a:pt x="1186" y="3812"/>
                  </a:lnTo>
                  <a:lnTo>
                    <a:pt x="1191" y="3812"/>
                  </a:lnTo>
                  <a:lnTo>
                    <a:pt x="1191" y="3793"/>
                  </a:lnTo>
                  <a:lnTo>
                    <a:pt x="1196" y="3793"/>
                  </a:lnTo>
                  <a:lnTo>
                    <a:pt x="1196" y="3790"/>
                  </a:lnTo>
                  <a:lnTo>
                    <a:pt x="1196" y="3814"/>
                  </a:lnTo>
                  <a:lnTo>
                    <a:pt x="1201" y="3814"/>
                  </a:lnTo>
                  <a:lnTo>
                    <a:pt x="1206" y="3814"/>
                  </a:lnTo>
                  <a:lnTo>
                    <a:pt x="1206" y="3809"/>
                  </a:lnTo>
                  <a:lnTo>
                    <a:pt x="1210" y="3809"/>
                  </a:lnTo>
                  <a:lnTo>
                    <a:pt x="1210" y="3795"/>
                  </a:lnTo>
                  <a:lnTo>
                    <a:pt x="1210" y="3809"/>
                  </a:lnTo>
                  <a:lnTo>
                    <a:pt x="1215" y="3814"/>
                  </a:lnTo>
                  <a:lnTo>
                    <a:pt x="1219" y="3814"/>
                  </a:lnTo>
                  <a:lnTo>
                    <a:pt x="1224" y="3814"/>
                  </a:lnTo>
                  <a:lnTo>
                    <a:pt x="1224" y="3751"/>
                  </a:lnTo>
                  <a:lnTo>
                    <a:pt x="1229" y="3751"/>
                  </a:lnTo>
                  <a:lnTo>
                    <a:pt x="1229" y="3254"/>
                  </a:lnTo>
                  <a:lnTo>
                    <a:pt x="1229" y="3802"/>
                  </a:lnTo>
                  <a:lnTo>
                    <a:pt x="1234" y="3812"/>
                  </a:lnTo>
                  <a:lnTo>
                    <a:pt x="1238" y="3812"/>
                  </a:lnTo>
                  <a:lnTo>
                    <a:pt x="1238" y="3811"/>
                  </a:lnTo>
                  <a:lnTo>
                    <a:pt x="1243" y="3811"/>
                  </a:lnTo>
                  <a:lnTo>
                    <a:pt x="1243" y="3508"/>
                  </a:lnTo>
                  <a:lnTo>
                    <a:pt x="1243" y="3649"/>
                  </a:lnTo>
                  <a:lnTo>
                    <a:pt x="1248" y="3809"/>
                  </a:lnTo>
                  <a:lnTo>
                    <a:pt x="1248" y="3811"/>
                  </a:lnTo>
                  <a:lnTo>
                    <a:pt x="1253" y="3813"/>
                  </a:lnTo>
                  <a:lnTo>
                    <a:pt x="1257" y="3813"/>
                  </a:lnTo>
                  <a:lnTo>
                    <a:pt x="1257" y="3762"/>
                  </a:lnTo>
                  <a:lnTo>
                    <a:pt x="1262" y="3762"/>
                  </a:lnTo>
                  <a:lnTo>
                    <a:pt x="1262" y="3138"/>
                  </a:lnTo>
                  <a:lnTo>
                    <a:pt x="1262" y="3795"/>
                  </a:lnTo>
                  <a:lnTo>
                    <a:pt x="1267" y="3812"/>
                  </a:lnTo>
                  <a:lnTo>
                    <a:pt x="1272" y="3813"/>
                  </a:lnTo>
                  <a:lnTo>
                    <a:pt x="1275" y="3813"/>
                  </a:lnTo>
                  <a:lnTo>
                    <a:pt x="1275" y="3521"/>
                  </a:lnTo>
                  <a:lnTo>
                    <a:pt x="1280" y="3521"/>
                  </a:lnTo>
                  <a:lnTo>
                    <a:pt x="1280" y="3468"/>
                  </a:lnTo>
                  <a:lnTo>
                    <a:pt x="1280" y="3806"/>
                  </a:lnTo>
                  <a:lnTo>
                    <a:pt x="1285" y="3812"/>
                  </a:lnTo>
                  <a:lnTo>
                    <a:pt x="1290" y="3812"/>
                  </a:lnTo>
                  <a:lnTo>
                    <a:pt x="1290" y="3808"/>
                  </a:lnTo>
                  <a:lnTo>
                    <a:pt x="1294" y="3808"/>
                  </a:lnTo>
                  <a:lnTo>
                    <a:pt x="1294" y="3674"/>
                  </a:lnTo>
                  <a:lnTo>
                    <a:pt x="1294" y="3754"/>
                  </a:lnTo>
                  <a:lnTo>
                    <a:pt x="1299" y="3811"/>
                  </a:lnTo>
                  <a:lnTo>
                    <a:pt x="1304" y="3811"/>
                  </a:lnTo>
                  <a:lnTo>
                    <a:pt x="1304" y="3806"/>
                  </a:lnTo>
                  <a:lnTo>
                    <a:pt x="1309" y="3806"/>
                  </a:lnTo>
                  <a:lnTo>
                    <a:pt x="1309" y="3785"/>
                  </a:lnTo>
                  <a:lnTo>
                    <a:pt x="1314" y="3785"/>
                  </a:lnTo>
                  <a:lnTo>
                    <a:pt x="1314" y="3693"/>
                  </a:lnTo>
                  <a:lnTo>
                    <a:pt x="1314" y="3809"/>
                  </a:lnTo>
                  <a:lnTo>
                    <a:pt x="1318" y="3812"/>
                  </a:lnTo>
                  <a:lnTo>
                    <a:pt x="1323" y="3812"/>
                  </a:lnTo>
                  <a:lnTo>
                    <a:pt x="1323" y="3811"/>
                  </a:lnTo>
                  <a:lnTo>
                    <a:pt x="1328" y="3811"/>
                  </a:lnTo>
                  <a:lnTo>
                    <a:pt x="1328" y="3767"/>
                  </a:lnTo>
                  <a:lnTo>
                    <a:pt x="1332" y="3767"/>
                  </a:lnTo>
                  <a:lnTo>
                    <a:pt x="1332" y="3760"/>
                  </a:lnTo>
                  <a:lnTo>
                    <a:pt x="1332" y="3811"/>
                  </a:lnTo>
                  <a:lnTo>
                    <a:pt x="1337" y="3814"/>
                  </a:lnTo>
                  <a:lnTo>
                    <a:pt x="1342" y="3814"/>
                  </a:lnTo>
                  <a:lnTo>
                    <a:pt x="1342" y="3807"/>
                  </a:lnTo>
                  <a:lnTo>
                    <a:pt x="1347" y="3807"/>
                  </a:lnTo>
                  <a:lnTo>
                    <a:pt x="1347" y="3786"/>
                  </a:lnTo>
                  <a:lnTo>
                    <a:pt x="1347" y="3809"/>
                  </a:lnTo>
                  <a:lnTo>
                    <a:pt x="1351" y="3814"/>
                  </a:lnTo>
                  <a:lnTo>
                    <a:pt x="1356" y="3814"/>
                  </a:lnTo>
                  <a:lnTo>
                    <a:pt x="1356" y="3812"/>
                  </a:lnTo>
                  <a:lnTo>
                    <a:pt x="1361" y="3812"/>
                  </a:lnTo>
                  <a:lnTo>
                    <a:pt x="1361" y="3801"/>
                  </a:lnTo>
                  <a:lnTo>
                    <a:pt x="1366" y="3801"/>
                  </a:lnTo>
                  <a:lnTo>
                    <a:pt x="1366" y="3799"/>
                  </a:lnTo>
                  <a:lnTo>
                    <a:pt x="1366" y="3813"/>
                  </a:lnTo>
                  <a:lnTo>
                    <a:pt x="1370" y="3814"/>
                  </a:lnTo>
                  <a:lnTo>
                    <a:pt x="1375" y="3814"/>
                  </a:lnTo>
                  <a:lnTo>
                    <a:pt x="1375" y="3809"/>
                  </a:lnTo>
                  <a:lnTo>
                    <a:pt x="1380" y="3809"/>
                  </a:lnTo>
                  <a:lnTo>
                    <a:pt x="1380" y="3793"/>
                  </a:lnTo>
                  <a:lnTo>
                    <a:pt x="1384" y="3793"/>
                  </a:lnTo>
                  <a:lnTo>
                    <a:pt x="1384" y="3790"/>
                  </a:lnTo>
                  <a:lnTo>
                    <a:pt x="1384" y="3812"/>
                  </a:lnTo>
                  <a:lnTo>
                    <a:pt x="1388" y="3814"/>
                  </a:lnTo>
                  <a:lnTo>
                    <a:pt x="1393" y="3814"/>
                  </a:lnTo>
                  <a:lnTo>
                    <a:pt x="1393" y="3805"/>
                  </a:lnTo>
                  <a:lnTo>
                    <a:pt x="1398" y="3805"/>
                  </a:lnTo>
                  <a:lnTo>
                    <a:pt x="1398" y="3800"/>
                  </a:lnTo>
                  <a:lnTo>
                    <a:pt x="1398" y="3809"/>
                  </a:lnTo>
                  <a:lnTo>
                    <a:pt x="1403" y="3814"/>
                  </a:lnTo>
                  <a:lnTo>
                    <a:pt x="1407" y="3814"/>
                  </a:lnTo>
                  <a:lnTo>
                    <a:pt x="1407" y="3802"/>
                  </a:lnTo>
                  <a:lnTo>
                    <a:pt x="1412" y="3802"/>
                  </a:lnTo>
                  <a:lnTo>
                    <a:pt x="1412" y="3758"/>
                  </a:lnTo>
                  <a:lnTo>
                    <a:pt x="1417" y="3758"/>
                  </a:lnTo>
                  <a:lnTo>
                    <a:pt x="1417" y="3731"/>
                  </a:lnTo>
                  <a:lnTo>
                    <a:pt x="1417" y="3807"/>
                  </a:lnTo>
                  <a:lnTo>
                    <a:pt x="1422" y="3812"/>
                  </a:lnTo>
                  <a:lnTo>
                    <a:pt x="1427" y="3812"/>
                  </a:lnTo>
                  <a:lnTo>
                    <a:pt x="1427" y="3807"/>
                  </a:lnTo>
                  <a:lnTo>
                    <a:pt x="1431" y="3807"/>
                  </a:lnTo>
                  <a:lnTo>
                    <a:pt x="1431" y="3766"/>
                  </a:lnTo>
                  <a:lnTo>
                    <a:pt x="1431" y="3793"/>
                  </a:lnTo>
                  <a:lnTo>
                    <a:pt x="1436" y="3813"/>
                  </a:lnTo>
                  <a:lnTo>
                    <a:pt x="1441" y="3813"/>
                  </a:lnTo>
                  <a:lnTo>
                    <a:pt x="1441" y="3809"/>
                  </a:lnTo>
                  <a:lnTo>
                    <a:pt x="1446" y="3809"/>
                  </a:lnTo>
                  <a:lnTo>
                    <a:pt x="1446" y="3800"/>
                  </a:lnTo>
                  <a:lnTo>
                    <a:pt x="1450" y="3800"/>
                  </a:lnTo>
                  <a:lnTo>
                    <a:pt x="1450" y="3780"/>
                  </a:lnTo>
                  <a:lnTo>
                    <a:pt x="1450" y="3812"/>
                  </a:lnTo>
                  <a:lnTo>
                    <a:pt x="1455" y="3813"/>
                  </a:lnTo>
                  <a:lnTo>
                    <a:pt x="1460" y="3813"/>
                  </a:lnTo>
                  <a:lnTo>
                    <a:pt x="1460" y="3811"/>
                  </a:lnTo>
                  <a:lnTo>
                    <a:pt x="1465" y="3811"/>
                  </a:lnTo>
                  <a:lnTo>
                    <a:pt x="1465" y="3783"/>
                  </a:lnTo>
                  <a:lnTo>
                    <a:pt x="1465" y="3796"/>
                  </a:lnTo>
                  <a:lnTo>
                    <a:pt x="1469" y="3813"/>
                  </a:lnTo>
                  <a:lnTo>
                    <a:pt x="1469" y="3814"/>
                  </a:lnTo>
                  <a:lnTo>
                    <a:pt x="1474" y="3814"/>
                  </a:lnTo>
                  <a:lnTo>
                    <a:pt x="1479" y="3814"/>
                  </a:lnTo>
                  <a:lnTo>
                    <a:pt x="1479" y="3806"/>
                  </a:lnTo>
                  <a:lnTo>
                    <a:pt x="1484" y="3806"/>
                  </a:lnTo>
                  <a:lnTo>
                    <a:pt x="1484" y="3793"/>
                  </a:lnTo>
                  <a:lnTo>
                    <a:pt x="1484" y="3813"/>
                  </a:lnTo>
                  <a:lnTo>
                    <a:pt x="1488" y="3814"/>
                  </a:lnTo>
                  <a:lnTo>
                    <a:pt x="1492" y="3814"/>
                  </a:lnTo>
                  <a:lnTo>
                    <a:pt x="1497" y="3814"/>
                  </a:lnTo>
                  <a:lnTo>
                    <a:pt x="1497" y="3473"/>
                  </a:lnTo>
                  <a:lnTo>
                    <a:pt x="1502" y="3473"/>
                  </a:lnTo>
                  <a:lnTo>
                    <a:pt x="1502" y="3380"/>
                  </a:lnTo>
                  <a:lnTo>
                    <a:pt x="1502" y="3810"/>
                  </a:lnTo>
                  <a:lnTo>
                    <a:pt x="1506" y="3812"/>
                  </a:lnTo>
                  <a:lnTo>
                    <a:pt x="1511" y="3812"/>
                  </a:lnTo>
                  <a:lnTo>
                    <a:pt x="1511" y="3809"/>
                  </a:lnTo>
                  <a:lnTo>
                    <a:pt x="1516" y="3809"/>
                  </a:lnTo>
                  <a:lnTo>
                    <a:pt x="1516" y="3584"/>
                  </a:lnTo>
                  <a:lnTo>
                    <a:pt x="1516" y="3781"/>
                  </a:lnTo>
                  <a:lnTo>
                    <a:pt x="1521" y="3812"/>
                  </a:lnTo>
                  <a:lnTo>
                    <a:pt x="1525" y="3814"/>
                  </a:lnTo>
                  <a:lnTo>
                    <a:pt x="1530" y="3814"/>
                  </a:lnTo>
                  <a:lnTo>
                    <a:pt x="1530" y="3771"/>
                  </a:lnTo>
                  <a:lnTo>
                    <a:pt x="1535" y="3771"/>
                  </a:lnTo>
                  <a:lnTo>
                    <a:pt x="1535" y="3715"/>
                  </a:lnTo>
                  <a:lnTo>
                    <a:pt x="1535" y="3812"/>
                  </a:lnTo>
                  <a:lnTo>
                    <a:pt x="1540" y="3814"/>
                  </a:lnTo>
                  <a:lnTo>
                    <a:pt x="1544" y="3814"/>
                  </a:lnTo>
                  <a:lnTo>
                    <a:pt x="1544" y="3813"/>
                  </a:lnTo>
                  <a:lnTo>
                    <a:pt x="1549" y="3813"/>
                  </a:lnTo>
                  <a:lnTo>
                    <a:pt x="1549" y="3754"/>
                  </a:lnTo>
                  <a:lnTo>
                    <a:pt x="1549" y="3757"/>
                  </a:lnTo>
                  <a:lnTo>
                    <a:pt x="1554" y="3812"/>
                  </a:lnTo>
                  <a:lnTo>
                    <a:pt x="1554" y="3814"/>
                  </a:lnTo>
                  <a:lnTo>
                    <a:pt x="1559" y="3814"/>
                  </a:lnTo>
                  <a:lnTo>
                    <a:pt x="1563" y="3814"/>
                  </a:lnTo>
                  <a:lnTo>
                    <a:pt x="1563" y="3808"/>
                  </a:lnTo>
                  <a:lnTo>
                    <a:pt x="1568" y="3808"/>
                  </a:lnTo>
                  <a:lnTo>
                    <a:pt x="1568" y="3786"/>
                  </a:lnTo>
                  <a:lnTo>
                    <a:pt x="1568" y="3809"/>
                  </a:lnTo>
                  <a:lnTo>
                    <a:pt x="1573" y="3814"/>
                  </a:lnTo>
                  <a:lnTo>
                    <a:pt x="1578" y="3814"/>
                  </a:lnTo>
                  <a:lnTo>
                    <a:pt x="1582" y="3814"/>
                  </a:lnTo>
                  <a:lnTo>
                    <a:pt x="1582" y="3800"/>
                  </a:lnTo>
                  <a:lnTo>
                    <a:pt x="1587" y="3800"/>
                  </a:lnTo>
                  <a:lnTo>
                    <a:pt x="1587" y="3796"/>
                  </a:lnTo>
                  <a:lnTo>
                    <a:pt x="1587" y="3814"/>
                  </a:lnTo>
                  <a:lnTo>
                    <a:pt x="1592" y="3815"/>
                  </a:lnTo>
                  <a:lnTo>
                    <a:pt x="1597" y="3815"/>
                  </a:lnTo>
                  <a:lnTo>
                    <a:pt x="1597" y="3812"/>
                  </a:lnTo>
                  <a:lnTo>
                    <a:pt x="1600" y="3812"/>
                  </a:lnTo>
                  <a:lnTo>
                    <a:pt x="1600" y="3802"/>
                  </a:lnTo>
                  <a:lnTo>
                    <a:pt x="1600" y="3807"/>
                  </a:lnTo>
                  <a:lnTo>
                    <a:pt x="1605" y="3814"/>
                  </a:lnTo>
                  <a:lnTo>
                    <a:pt x="1610" y="3814"/>
                  </a:lnTo>
                  <a:lnTo>
                    <a:pt x="1615" y="3814"/>
                  </a:lnTo>
                  <a:lnTo>
                    <a:pt x="1615" y="3805"/>
                  </a:lnTo>
                  <a:lnTo>
                    <a:pt x="1619" y="3805"/>
                  </a:lnTo>
                  <a:lnTo>
                    <a:pt x="1619" y="3801"/>
                  </a:lnTo>
                  <a:lnTo>
                    <a:pt x="1619" y="3812"/>
                  </a:lnTo>
                  <a:lnTo>
                    <a:pt x="1624" y="3814"/>
                  </a:lnTo>
                  <a:lnTo>
                    <a:pt x="1629" y="3814"/>
                  </a:lnTo>
                  <a:lnTo>
                    <a:pt x="1629" y="3813"/>
                  </a:lnTo>
                  <a:lnTo>
                    <a:pt x="1634" y="3813"/>
                  </a:lnTo>
                  <a:lnTo>
                    <a:pt x="1634" y="3802"/>
                  </a:lnTo>
                  <a:lnTo>
                    <a:pt x="1638" y="3813"/>
                  </a:lnTo>
                  <a:lnTo>
                    <a:pt x="1643" y="3814"/>
                  </a:lnTo>
                  <a:lnTo>
                    <a:pt x="1648" y="3814"/>
                  </a:lnTo>
                  <a:lnTo>
                    <a:pt x="1648" y="3811"/>
                  </a:lnTo>
                  <a:lnTo>
                    <a:pt x="1652" y="3811"/>
                  </a:lnTo>
                  <a:lnTo>
                    <a:pt x="1652" y="3772"/>
                  </a:lnTo>
                  <a:lnTo>
                    <a:pt x="1652" y="3793"/>
                  </a:lnTo>
                  <a:lnTo>
                    <a:pt x="1657" y="3814"/>
                  </a:lnTo>
                  <a:lnTo>
                    <a:pt x="1662" y="3814"/>
                  </a:lnTo>
                  <a:lnTo>
                    <a:pt x="1662" y="3813"/>
                  </a:lnTo>
                  <a:lnTo>
                    <a:pt x="1667" y="3813"/>
                  </a:lnTo>
                  <a:lnTo>
                    <a:pt x="1667" y="3803"/>
                  </a:lnTo>
                  <a:lnTo>
                    <a:pt x="1671" y="3803"/>
                  </a:lnTo>
                  <a:lnTo>
                    <a:pt x="1671" y="3790"/>
                  </a:lnTo>
                  <a:lnTo>
                    <a:pt x="1671" y="3809"/>
                  </a:lnTo>
                  <a:lnTo>
                    <a:pt x="1676" y="3814"/>
                  </a:lnTo>
                  <a:lnTo>
                    <a:pt x="1681" y="3814"/>
                  </a:lnTo>
                  <a:lnTo>
                    <a:pt x="1681" y="3812"/>
                  </a:lnTo>
                  <a:lnTo>
                    <a:pt x="1686" y="3812"/>
                  </a:lnTo>
                  <a:lnTo>
                    <a:pt x="1686" y="3760"/>
                  </a:lnTo>
                  <a:lnTo>
                    <a:pt x="1686" y="3780"/>
                  </a:lnTo>
                  <a:lnTo>
                    <a:pt x="1691" y="3812"/>
                  </a:lnTo>
                  <a:lnTo>
                    <a:pt x="1695" y="3812"/>
                  </a:lnTo>
                  <a:lnTo>
                    <a:pt x="1695" y="3811"/>
                  </a:lnTo>
                  <a:lnTo>
                    <a:pt x="1700" y="3811"/>
                  </a:lnTo>
                  <a:lnTo>
                    <a:pt x="1700" y="3805"/>
                  </a:lnTo>
                  <a:lnTo>
                    <a:pt x="1705" y="3805"/>
                  </a:lnTo>
                  <a:lnTo>
                    <a:pt x="1705" y="3782"/>
                  </a:lnTo>
                  <a:lnTo>
                    <a:pt x="1705" y="3810"/>
                  </a:lnTo>
                  <a:lnTo>
                    <a:pt x="1709" y="3813"/>
                  </a:lnTo>
                  <a:lnTo>
                    <a:pt x="1713" y="3813"/>
                  </a:lnTo>
                  <a:lnTo>
                    <a:pt x="1713" y="3812"/>
                  </a:lnTo>
                  <a:lnTo>
                    <a:pt x="1718" y="3812"/>
                  </a:lnTo>
                  <a:lnTo>
                    <a:pt x="1718" y="3794"/>
                  </a:lnTo>
                  <a:lnTo>
                    <a:pt x="1723" y="3794"/>
                  </a:lnTo>
                  <a:lnTo>
                    <a:pt x="1723" y="3789"/>
                  </a:lnTo>
                  <a:lnTo>
                    <a:pt x="1723" y="3813"/>
                  </a:lnTo>
                  <a:lnTo>
                    <a:pt x="1728" y="3814"/>
                  </a:lnTo>
                  <a:lnTo>
                    <a:pt x="1732" y="3814"/>
                  </a:lnTo>
                  <a:lnTo>
                    <a:pt x="1732" y="3809"/>
                  </a:lnTo>
                  <a:lnTo>
                    <a:pt x="1737" y="3809"/>
                  </a:lnTo>
                  <a:lnTo>
                    <a:pt x="1737" y="3788"/>
                  </a:lnTo>
                  <a:lnTo>
                    <a:pt x="1737" y="3808"/>
                  </a:lnTo>
                  <a:lnTo>
                    <a:pt x="1742" y="3814"/>
                  </a:lnTo>
                  <a:lnTo>
                    <a:pt x="1747" y="3815"/>
                  </a:lnTo>
                  <a:lnTo>
                    <a:pt x="1751" y="3815"/>
                  </a:lnTo>
                  <a:lnTo>
                    <a:pt x="1751" y="3801"/>
                  </a:lnTo>
                  <a:lnTo>
                    <a:pt x="1756" y="3801"/>
                  </a:lnTo>
                  <a:lnTo>
                    <a:pt x="1756" y="3796"/>
                  </a:lnTo>
                  <a:lnTo>
                    <a:pt x="1756" y="3813"/>
                  </a:lnTo>
                  <a:lnTo>
                    <a:pt x="1760" y="3815"/>
                  </a:lnTo>
                  <a:lnTo>
                    <a:pt x="1765" y="3815"/>
                  </a:lnTo>
                  <a:lnTo>
                    <a:pt x="1765" y="3813"/>
                  </a:lnTo>
                  <a:lnTo>
                    <a:pt x="1770" y="3813"/>
                  </a:lnTo>
                  <a:lnTo>
                    <a:pt x="1770" y="3792"/>
                  </a:lnTo>
                  <a:lnTo>
                    <a:pt x="1770" y="3799"/>
                  </a:lnTo>
                  <a:lnTo>
                    <a:pt x="1775" y="3814"/>
                  </a:lnTo>
                  <a:lnTo>
                    <a:pt x="1779" y="3814"/>
                  </a:lnTo>
                  <a:lnTo>
                    <a:pt x="1779" y="3813"/>
                  </a:lnTo>
                  <a:lnTo>
                    <a:pt x="1784" y="3813"/>
                  </a:lnTo>
                  <a:lnTo>
                    <a:pt x="1784" y="3809"/>
                  </a:lnTo>
                  <a:lnTo>
                    <a:pt x="1789" y="3809"/>
                  </a:lnTo>
                  <a:lnTo>
                    <a:pt x="1789" y="3797"/>
                  </a:lnTo>
                  <a:lnTo>
                    <a:pt x="1789" y="3812"/>
                  </a:lnTo>
                  <a:lnTo>
                    <a:pt x="1794" y="3814"/>
                  </a:lnTo>
                  <a:lnTo>
                    <a:pt x="1799" y="3814"/>
                  </a:lnTo>
                  <a:lnTo>
                    <a:pt x="1803" y="3814"/>
                  </a:lnTo>
                  <a:lnTo>
                    <a:pt x="1803" y="3800"/>
                  </a:lnTo>
                  <a:lnTo>
                    <a:pt x="1808" y="3814"/>
                  </a:lnTo>
                  <a:lnTo>
                    <a:pt x="1813" y="3815"/>
                  </a:lnTo>
                  <a:lnTo>
                    <a:pt x="1817" y="3815"/>
                  </a:lnTo>
                  <a:lnTo>
                    <a:pt x="1817" y="3812"/>
                  </a:lnTo>
                  <a:lnTo>
                    <a:pt x="1822" y="3812"/>
                  </a:lnTo>
                  <a:lnTo>
                    <a:pt x="1822" y="3801"/>
                  </a:lnTo>
                  <a:lnTo>
                    <a:pt x="1822" y="3809"/>
                  </a:lnTo>
                  <a:lnTo>
                    <a:pt x="1827" y="3814"/>
                  </a:lnTo>
                  <a:lnTo>
                    <a:pt x="1831" y="3815"/>
                  </a:lnTo>
                  <a:lnTo>
                    <a:pt x="1836" y="3815"/>
                  </a:lnTo>
                  <a:lnTo>
                    <a:pt x="1836" y="3807"/>
                  </a:lnTo>
                  <a:lnTo>
                    <a:pt x="1841" y="3807"/>
                  </a:lnTo>
                  <a:lnTo>
                    <a:pt x="1841" y="3803"/>
                  </a:lnTo>
                  <a:lnTo>
                    <a:pt x="1841" y="3814"/>
                  </a:lnTo>
                  <a:lnTo>
                    <a:pt x="1846" y="3815"/>
                  </a:lnTo>
                  <a:lnTo>
                    <a:pt x="1850" y="3815"/>
                  </a:lnTo>
                  <a:lnTo>
                    <a:pt x="1850" y="3814"/>
                  </a:lnTo>
                  <a:lnTo>
                    <a:pt x="1855" y="3814"/>
                  </a:lnTo>
                  <a:lnTo>
                    <a:pt x="1855" y="3803"/>
                  </a:lnTo>
                  <a:lnTo>
                    <a:pt x="1855" y="3807"/>
                  </a:lnTo>
                  <a:lnTo>
                    <a:pt x="1860" y="3814"/>
                  </a:lnTo>
                  <a:lnTo>
                    <a:pt x="1860" y="3815"/>
                  </a:lnTo>
                  <a:lnTo>
                    <a:pt x="1865" y="3815"/>
                  </a:lnTo>
                  <a:lnTo>
                    <a:pt x="1868" y="3815"/>
                  </a:lnTo>
                  <a:lnTo>
                    <a:pt x="1868" y="3811"/>
                  </a:lnTo>
                  <a:lnTo>
                    <a:pt x="1873" y="3811"/>
                  </a:lnTo>
                  <a:lnTo>
                    <a:pt x="1873" y="3804"/>
                  </a:lnTo>
                  <a:lnTo>
                    <a:pt x="1873" y="3813"/>
                  </a:lnTo>
                  <a:lnTo>
                    <a:pt x="1878" y="3815"/>
                  </a:lnTo>
                  <a:lnTo>
                    <a:pt x="1883" y="3815"/>
                  </a:lnTo>
                  <a:lnTo>
                    <a:pt x="1883" y="3814"/>
                  </a:lnTo>
                  <a:lnTo>
                    <a:pt x="1888" y="3814"/>
                  </a:lnTo>
                  <a:lnTo>
                    <a:pt x="1888" y="3802"/>
                  </a:lnTo>
                  <a:lnTo>
                    <a:pt x="1892" y="3802"/>
                  </a:lnTo>
                  <a:lnTo>
                    <a:pt x="1892" y="3800"/>
                  </a:lnTo>
                  <a:lnTo>
                    <a:pt x="1892" y="3813"/>
                  </a:lnTo>
                  <a:lnTo>
                    <a:pt x="1897" y="3813"/>
                  </a:lnTo>
                  <a:lnTo>
                    <a:pt x="1902" y="3813"/>
                  </a:lnTo>
                  <a:lnTo>
                    <a:pt x="1902" y="3811"/>
                  </a:lnTo>
                  <a:lnTo>
                    <a:pt x="1907" y="3811"/>
                  </a:lnTo>
                  <a:lnTo>
                    <a:pt x="1907" y="3801"/>
                  </a:lnTo>
                  <a:lnTo>
                    <a:pt x="1907" y="3807"/>
                  </a:lnTo>
                  <a:lnTo>
                    <a:pt x="1912" y="3813"/>
                  </a:lnTo>
                  <a:lnTo>
                    <a:pt x="1916" y="3813"/>
                  </a:lnTo>
                  <a:lnTo>
                    <a:pt x="1916" y="3812"/>
                  </a:lnTo>
                  <a:lnTo>
                    <a:pt x="1921" y="3812"/>
                  </a:lnTo>
                  <a:lnTo>
                    <a:pt x="1921" y="3808"/>
                  </a:lnTo>
                  <a:lnTo>
                    <a:pt x="1925" y="3808"/>
                  </a:lnTo>
                  <a:lnTo>
                    <a:pt x="1925" y="3787"/>
                  </a:lnTo>
                  <a:lnTo>
                    <a:pt x="1925" y="3809"/>
                  </a:lnTo>
                  <a:lnTo>
                    <a:pt x="1930" y="3813"/>
                  </a:lnTo>
                  <a:lnTo>
                    <a:pt x="1935" y="3814"/>
                  </a:lnTo>
                  <a:lnTo>
                    <a:pt x="1940" y="3814"/>
                  </a:lnTo>
                  <a:lnTo>
                    <a:pt x="1940" y="3800"/>
                  </a:lnTo>
                  <a:lnTo>
                    <a:pt x="1944" y="3800"/>
                  </a:lnTo>
                  <a:lnTo>
                    <a:pt x="1944" y="3795"/>
                  </a:lnTo>
                  <a:lnTo>
                    <a:pt x="1944" y="3813"/>
                  </a:lnTo>
                  <a:lnTo>
                    <a:pt x="1949" y="3814"/>
                  </a:lnTo>
                  <a:lnTo>
                    <a:pt x="1954" y="3814"/>
                  </a:lnTo>
                  <a:lnTo>
                    <a:pt x="1954" y="3809"/>
                  </a:lnTo>
                  <a:lnTo>
                    <a:pt x="1959" y="3809"/>
                  </a:lnTo>
                  <a:lnTo>
                    <a:pt x="1959" y="3792"/>
                  </a:lnTo>
                  <a:lnTo>
                    <a:pt x="1959" y="3808"/>
                  </a:lnTo>
                  <a:lnTo>
                    <a:pt x="1963" y="3814"/>
                  </a:lnTo>
                  <a:lnTo>
                    <a:pt x="1968" y="3814"/>
                  </a:lnTo>
                  <a:lnTo>
                    <a:pt x="1973" y="3814"/>
                  </a:lnTo>
                  <a:lnTo>
                    <a:pt x="1973" y="3805"/>
                  </a:lnTo>
                  <a:lnTo>
                    <a:pt x="1977" y="3805"/>
                  </a:lnTo>
                  <a:lnTo>
                    <a:pt x="1977" y="3798"/>
                  </a:lnTo>
                  <a:lnTo>
                    <a:pt x="1977" y="3813"/>
                  </a:lnTo>
                  <a:lnTo>
                    <a:pt x="1981" y="3814"/>
                  </a:lnTo>
                  <a:lnTo>
                    <a:pt x="1986" y="3814"/>
                  </a:lnTo>
                  <a:lnTo>
                    <a:pt x="1986" y="3812"/>
                  </a:lnTo>
                  <a:lnTo>
                    <a:pt x="1991" y="3812"/>
                  </a:lnTo>
                  <a:lnTo>
                    <a:pt x="1991" y="3798"/>
                  </a:lnTo>
                  <a:lnTo>
                    <a:pt x="1991" y="3802"/>
                  </a:lnTo>
                  <a:lnTo>
                    <a:pt x="1996" y="3813"/>
                  </a:lnTo>
                  <a:lnTo>
                    <a:pt x="2000" y="3814"/>
                  </a:lnTo>
                  <a:lnTo>
                    <a:pt x="2005" y="3814"/>
                  </a:lnTo>
                  <a:lnTo>
                    <a:pt x="2005" y="3807"/>
                  </a:lnTo>
                  <a:lnTo>
                    <a:pt x="2010" y="3807"/>
                  </a:lnTo>
                  <a:lnTo>
                    <a:pt x="2010" y="3799"/>
                  </a:lnTo>
                  <a:lnTo>
                    <a:pt x="2010" y="3812"/>
                  </a:lnTo>
                  <a:lnTo>
                    <a:pt x="2015" y="3814"/>
                  </a:lnTo>
                  <a:lnTo>
                    <a:pt x="2020" y="3815"/>
                  </a:lnTo>
                  <a:lnTo>
                    <a:pt x="2024" y="3815"/>
                  </a:lnTo>
                  <a:lnTo>
                    <a:pt x="2024" y="3800"/>
                  </a:lnTo>
                  <a:lnTo>
                    <a:pt x="2029" y="3812"/>
                  </a:lnTo>
                  <a:lnTo>
                    <a:pt x="2029" y="3814"/>
                  </a:lnTo>
                  <a:lnTo>
                    <a:pt x="2034" y="3814"/>
                  </a:lnTo>
                  <a:lnTo>
                    <a:pt x="2038" y="3814"/>
                  </a:lnTo>
                  <a:lnTo>
                    <a:pt x="2038" y="3812"/>
                  </a:lnTo>
                  <a:lnTo>
                    <a:pt x="2043" y="3812"/>
                  </a:lnTo>
                  <a:lnTo>
                    <a:pt x="2043" y="3802"/>
                  </a:lnTo>
                  <a:lnTo>
                    <a:pt x="2043" y="3809"/>
                  </a:lnTo>
                  <a:lnTo>
                    <a:pt x="2048" y="3814"/>
                  </a:lnTo>
                  <a:lnTo>
                    <a:pt x="2053" y="3814"/>
                  </a:lnTo>
                  <a:lnTo>
                    <a:pt x="2053" y="3813"/>
                  </a:lnTo>
                  <a:lnTo>
                    <a:pt x="2057" y="3813"/>
                  </a:lnTo>
                  <a:lnTo>
                    <a:pt x="2057" y="3806"/>
                  </a:lnTo>
                  <a:lnTo>
                    <a:pt x="2062" y="3806"/>
                  </a:lnTo>
                  <a:lnTo>
                    <a:pt x="2062" y="3802"/>
                  </a:lnTo>
                  <a:lnTo>
                    <a:pt x="2062" y="3814"/>
                  </a:lnTo>
                  <a:lnTo>
                    <a:pt x="2067" y="3814"/>
                  </a:lnTo>
                  <a:lnTo>
                    <a:pt x="2072" y="3814"/>
                  </a:lnTo>
                  <a:lnTo>
                    <a:pt x="2072" y="3813"/>
                  </a:lnTo>
                  <a:lnTo>
                    <a:pt x="2076" y="3813"/>
                  </a:lnTo>
                  <a:lnTo>
                    <a:pt x="2076" y="3804"/>
                  </a:lnTo>
                  <a:lnTo>
                    <a:pt x="2076" y="3807"/>
                  </a:lnTo>
                  <a:lnTo>
                    <a:pt x="2081" y="3813"/>
                  </a:lnTo>
                  <a:lnTo>
                    <a:pt x="2081" y="3814"/>
                  </a:lnTo>
                  <a:lnTo>
                    <a:pt x="2085" y="3814"/>
                  </a:lnTo>
                  <a:lnTo>
                    <a:pt x="2090" y="3814"/>
                  </a:lnTo>
                  <a:lnTo>
                    <a:pt x="2090" y="3811"/>
                  </a:lnTo>
                  <a:lnTo>
                    <a:pt x="2095" y="3811"/>
                  </a:lnTo>
                  <a:lnTo>
                    <a:pt x="2095" y="3803"/>
                  </a:lnTo>
                  <a:lnTo>
                    <a:pt x="2095" y="3812"/>
                  </a:lnTo>
                  <a:lnTo>
                    <a:pt x="2099" y="3814"/>
                  </a:lnTo>
                  <a:lnTo>
                    <a:pt x="2104" y="3815"/>
                  </a:lnTo>
                  <a:lnTo>
                    <a:pt x="2109" y="3815"/>
                  </a:lnTo>
                  <a:lnTo>
                    <a:pt x="2109" y="3805"/>
                  </a:lnTo>
                  <a:lnTo>
                    <a:pt x="2114" y="3805"/>
                  </a:lnTo>
                  <a:lnTo>
                    <a:pt x="2114" y="3804"/>
                  </a:lnTo>
                  <a:lnTo>
                    <a:pt x="2114" y="3814"/>
                  </a:lnTo>
                  <a:lnTo>
                    <a:pt x="2118" y="3814"/>
                  </a:lnTo>
                  <a:lnTo>
                    <a:pt x="2123" y="3814"/>
                  </a:lnTo>
                  <a:lnTo>
                    <a:pt x="2123" y="3812"/>
                  </a:lnTo>
                  <a:lnTo>
                    <a:pt x="2128" y="3812"/>
                  </a:lnTo>
                  <a:lnTo>
                    <a:pt x="2128" y="3804"/>
                  </a:lnTo>
                  <a:lnTo>
                    <a:pt x="2128" y="3810"/>
                  </a:lnTo>
                  <a:lnTo>
                    <a:pt x="2133" y="3814"/>
                  </a:lnTo>
                  <a:lnTo>
                    <a:pt x="2137" y="3815"/>
                  </a:lnTo>
                  <a:lnTo>
                    <a:pt x="2142" y="3815"/>
                  </a:lnTo>
                  <a:lnTo>
                    <a:pt x="2142" y="3809"/>
                  </a:lnTo>
                  <a:lnTo>
                    <a:pt x="2147" y="3809"/>
                  </a:lnTo>
                  <a:lnTo>
                    <a:pt x="2147" y="3805"/>
                  </a:lnTo>
                  <a:lnTo>
                    <a:pt x="2147" y="3814"/>
                  </a:lnTo>
                  <a:lnTo>
                    <a:pt x="2152" y="3815"/>
                  </a:lnTo>
                  <a:lnTo>
                    <a:pt x="2156" y="3815"/>
                  </a:lnTo>
                  <a:lnTo>
                    <a:pt x="2156" y="3813"/>
                  </a:lnTo>
                  <a:lnTo>
                    <a:pt x="2161" y="3813"/>
                  </a:lnTo>
                  <a:lnTo>
                    <a:pt x="2161" y="3802"/>
                  </a:lnTo>
                  <a:lnTo>
                    <a:pt x="2166" y="3802"/>
                  </a:lnTo>
                  <a:lnTo>
                    <a:pt x="2166" y="3801"/>
                  </a:lnTo>
                  <a:lnTo>
                    <a:pt x="2166" y="3813"/>
                  </a:lnTo>
                  <a:lnTo>
                    <a:pt x="2171" y="3813"/>
                  </a:lnTo>
                  <a:lnTo>
                    <a:pt x="2175" y="3813"/>
                  </a:lnTo>
                  <a:lnTo>
                    <a:pt x="2175" y="3809"/>
                  </a:lnTo>
                  <a:lnTo>
                    <a:pt x="2180" y="3809"/>
                  </a:lnTo>
                  <a:lnTo>
                    <a:pt x="2180" y="3802"/>
                  </a:lnTo>
                  <a:lnTo>
                    <a:pt x="2180" y="3811"/>
                  </a:lnTo>
                  <a:lnTo>
                    <a:pt x="2185" y="3814"/>
                  </a:lnTo>
                  <a:lnTo>
                    <a:pt x="2190" y="3814"/>
                  </a:lnTo>
                  <a:lnTo>
                    <a:pt x="2190" y="3813"/>
                  </a:lnTo>
                  <a:lnTo>
                    <a:pt x="2193" y="3813"/>
                  </a:lnTo>
                  <a:lnTo>
                    <a:pt x="2193" y="3806"/>
                  </a:lnTo>
                  <a:lnTo>
                    <a:pt x="2198" y="3806"/>
                  </a:lnTo>
                  <a:lnTo>
                    <a:pt x="2198" y="3800"/>
                  </a:lnTo>
                  <a:lnTo>
                    <a:pt x="2198" y="3813"/>
                  </a:lnTo>
                  <a:lnTo>
                    <a:pt x="2203" y="3814"/>
                  </a:lnTo>
                  <a:lnTo>
                    <a:pt x="2208" y="3814"/>
                  </a:lnTo>
                  <a:lnTo>
                    <a:pt x="2208" y="3813"/>
                  </a:lnTo>
                  <a:lnTo>
                    <a:pt x="2212" y="3813"/>
                  </a:lnTo>
                  <a:lnTo>
                    <a:pt x="2212" y="3802"/>
                  </a:lnTo>
                  <a:lnTo>
                    <a:pt x="2212" y="3805"/>
                  </a:lnTo>
                  <a:lnTo>
                    <a:pt x="2217" y="3813"/>
                  </a:lnTo>
                  <a:lnTo>
                    <a:pt x="2222" y="3814"/>
                  </a:lnTo>
                  <a:lnTo>
                    <a:pt x="2227" y="3814"/>
                  </a:lnTo>
                  <a:lnTo>
                    <a:pt x="2227" y="3808"/>
                  </a:lnTo>
                  <a:lnTo>
                    <a:pt x="2231" y="3808"/>
                  </a:lnTo>
                  <a:lnTo>
                    <a:pt x="2231" y="3802"/>
                  </a:lnTo>
                  <a:lnTo>
                    <a:pt x="2231" y="3812"/>
                  </a:lnTo>
                  <a:lnTo>
                    <a:pt x="2236" y="3814"/>
                  </a:lnTo>
                  <a:lnTo>
                    <a:pt x="2241" y="3814"/>
                  </a:lnTo>
                  <a:lnTo>
                    <a:pt x="2246" y="3814"/>
                  </a:lnTo>
                  <a:lnTo>
                    <a:pt x="2246" y="3804"/>
                  </a:lnTo>
                  <a:lnTo>
                    <a:pt x="2250" y="3804"/>
                  </a:lnTo>
                  <a:lnTo>
                    <a:pt x="2250" y="3802"/>
                  </a:lnTo>
                  <a:lnTo>
                    <a:pt x="2250" y="3814"/>
                  </a:lnTo>
                  <a:lnTo>
                    <a:pt x="2255" y="3814"/>
                  </a:lnTo>
                  <a:lnTo>
                    <a:pt x="2260" y="3814"/>
                  </a:lnTo>
                  <a:lnTo>
                    <a:pt x="2260" y="3811"/>
                  </a:lnTo>
                  <a:lnTo>
                    <a:pt x="2265" y="3811"/>
                  </a:lnTo>
                  <a:lnTo>
                    <a:pt x="2265" y="3800"/>
                  </a:lnTo>
                  <a:lnTo>
                    <a:pt x="2265" y="3807"/>
                  </a:lnTo>
                  <a:lnTo>
                    <a:pt x="2269" y="3813"/>
                  </a:lnTo>
                  <a:lnTo>
                    <a:pt x="2274" y="3814"/>
                  </a:lnTo>
                  <a:lnTo>
                    <a:pt x="2279" y="3814"/>
                  </a:lnTo>
                  <a:lnTo>
                    <a:pt x="2279" y="3805"/>
                  </a:lnTo>
                  <a:lnTo>
                    <a:pt x="2284" y="3805"/>
                  </a:lnTo>
                  <a:lnTo>
                    <a:pt x="2284" y="3802"/>
                  </a:lnTo>
                  <a:lnTo>
                    <a:pt x="2284" y="3812"/>
                  </a:lnTo>
                  <a:lnTo>
                    <a:pt x="2288" y="3814"/>
                  </a:lnTo>
                  <a:lnTo>
                    <a:pt x="2293" y="3814"/>
                  </a:lnTo>
                  <a:lnTo>
                    <a:pt x="2293" y="3812"/>
                  </a:lnTo>
                  <a:lnTo>
                    <a:pt x="2298" y="3812"/>
                  </a:lnTo>
                  <a:lnTo>
                    <a:pt x="2298" y="3802"/>
                  </a:lnTo>
                  <a:lnTo>
                    <a:pt x="2302" y="3812"/>
                  </a:lnTo>
                  <a:lnTo>
                    <a:pt x="2302" y="3813"/>
                  </a:lnTo>
                  <a:lnTo>
                    <a:pt x="2306" y="3814"/>
                  </a:lnTo>
                  <a:lnTo>
                    <a:pt x="2311" y="3814"/>
                  </a:lnTo>
                  <a:lnTo>
                    <a:pt x="2311" y="3810"/>
                  </a:lnTo>
                  <a:lnTo>
                    <a:pt x="2316" y="3810"/>
                  </a:lnTo>
                  <a:lnTo>
                    <a:pt x="2316" y="3803"/>
                  </a:lnTo>
                  <a:lnTo>
                    <a:pt x="2316" y="3812"/>
                  </a:lnTo>
                  <a:lnTo>
                    <a:pt x="2321" y="3814"/>
                  </a:lnTo>
                  <a:lnTo>
                    <a:pt x="2325" y="3814"/>
                  </a:lnTo>
                  <a:lnTo>
                    <a:pt x="2330" y="3814"/>
                  </a:lnTo>
                  <a:lnTo>
                    <a:pt x="2330" y="3805"/>
                  </a:lnTo>
                  <a:lnTo>
                    <a:pt x="2335" y="3805"/>
                  </a:lnTo>
                  <a:lnTo>
                    <a:pt x="2335" y="3802"/>
                  </a:lnTo>
                  <a:lnTo>
                    <a:pt x="2335" y="3814"/>
                  </a:lnTo>
                  <a:lnTo>
                    <a:pt x="2340" y="3814"/>
                  </a:lnTo>
                  <a:lnTo>
                    <a:pt x="2344" y="3814"/>
                  </a:lnTo>
                  <a:lnTo>
                    <a:pt x="2344" y="3812"/>
                  </a:lnTo>
                  <a:lnTo>
                    <a:pt x="2349" y="3812"/>
                  </a:lnTo>
                  <a:lnTo>
                    <a:pt x="2349" y="3804"/>
                  </a:lnTo>
                  <a:lnTo>
                    <a:pt x="2349" y="3809"/>
                  </a:lnTo>
                  <a:lnTo>
                    <a:pt x="2354" y="3814"/>
                  </a:lnTo>
                  <a:lnTo>
                    <a:pt x="2358" y="3814"/>
                  </a:lnTo>
                  <a:lnTo>
                    <a:pt x="2363" y="3814"/>
                  </a:lnTo>
                  <a:lnTo>
                    <a:pt x="2363" y="3807"/>
                  </a:lnTo>
                  <a:lnTo>
                    <a:pt x="2368" y="3807"/>
                  </a:lnTo>
                  <a:lnTo>
                    <a:pt x="2368" y="3802"/>
                  </a:lnTo>
                  <a:lnTo>
                    <a:pt x="2368" y="3812"/>
                  </a:lnTo>
                  <a:lnTo>
                    <a:pt x="2373" y="3814"/>
                  </a:lnTo>
                  <a:lnTo>
                    <a:pt x="2377" y="3815"/>
                  </a:lnTo>
                  <a:lnTo>
                    <a:pt x="2382" y="3815"/>
                  </a:lnTo>
                  <a:lnTo>
                    <a:pt x="2382" y="3802"/>
                  </a:lnTo>
                  <a:lnTo>
                    <a:pt x="2382" y="3803"/>
                  </a:lnTo>
                  <a:lnTo>
                    <a:pt x="2387" y="3813"/>
                  </a:lnTo>
                  <a:lnTo>
                    <a:pt x="2387" y="3814"/>
                  </a:lnTo>
                  <a:lnTo>
                    <a:pt x="2392" y="3814"/>
                  </a:lnTo>
                  <a:lnTo>
                    <a:pt x="2397" y="3814"/>
                  </a:lnTo>
                  <a:lnTo>
                    <a:pt x="2397" y="3811"/>
                  </a:lnTo>
                  <a:lnTo>
                    <a:pt x="2401" y="3811"/>
                  </a:lnTo>
                  <a:lnTo>
                    <a:pt x="2401" y="3805"/>
                  </a:lnTo>
                  <a:lnTo>
                    <a:pt x="2401" y="3811"/>
                  </a:lnTo>
                  <a:lnTo>
                    <a:pt x="2406" y="3814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505" name="Freeform 536"/>
            <p:cNvSpPr>
              <a:spLocks/>
            </p:cNvSpPr>
            <p:nvPr/>
          </p:nvSpPr>
          <p:spPr bwMode="auto">
            <a:xfrm>
              <a:off x="6436410" y="6544520"/>
              <a:ext cx="795020" cy="15240"/>
            </a:xfrm>
            <a:custGeom>
              <a:avLst/>
              <a:gdLst>
                <a:gd name="T0" fmla="*/ 2147483647 w 626"/>
                <a:gd name="T1" fmla="*/ 2147483647 h 12"/>
                <a:gd name="T2" fmla="*/ 2147483647 w 626"/>
                <a:gd name="T3" fmla="*/ 2147483647 h 12"/>
                <a:gd name="T4" fmla="*/ 2147483647 w 626"/>
                <a:gd name="T5" fmla="*/ 2147483647 h 12"/>
                <a:gd name="T6" fmla="*/ 2147483647 w 626"/>
                <a:gd name="T7" fmla="*/ 2147483647 h 12"/>
                <a:gd name="T8" fmla="*/ 2147483647 w 626"/>
                <a:gd name="T9" fmla="*/ 2147483647 h 12"/>
                <a:gd name="T10" fmla="*/ 2147483647 w 626"/>
                <a:gd name="T11" fmla="*/ 2147483647 h 12"/>
                <a:gd name="T12" fmla="*/ 2147483647 w 626"/>
                <a:gd name="T13" fmla="*/ 2147483647 h 12"/>
                <a:gd name="T14" fmla="*/ 2147483647 w 626"/>
                <a:gd name="T15" fmla="*/ 2147483647 h 12"/>
                <a:gd name="T16" fmla="*/ 2147483647 w 626"/>
                <a:gd name="T17" fmla="*/ 2147483647 h 12"/>
                <a:gd name="T18" fmla="*/ 2147483647 w 626"/>
                <a:gd name="T19" fmla="*/ 2147483647 h 12"/>
                <a:gd name="T20" fmla="*/ 2147483647 w 626"/>
                <a:gd name="T21" fmla="*/ 0 h 12"/>
                <a:gd name="T22" fmla="*/ 2147483647 w 626"/>
                <a:gd name="T23" fmla="*/ 2147483647 h 12"/>
                <a:gd name="T24" fmla="*/ 2147483647 w 626"/>
                <a:gd name="T25" fmla="*/ 2147483647 h 12"/>
                <a:gd name="T26" fmla="*/ 2147483647 w 626"/>
                <a:gd name="T27" fmla="*/ 2147483647 h 12"/>
                <a:gd name="T28" fmla="*/ 2147483647 w 626"/>
                <a:gd name="T29" fmla="*/ 2147483647 h 12"/>
                <a:gd name="T30" fmla="*/ 2147483647 w 626"/>
                <a:gd name="T31" fmla="*/ 2147483647 h 12"/>
                <a:gd name="T32" fmla="*/ 2147483647 w 626"/>
                <a:gd name="T33" fmla="*/ 2147483647 h 12"/>
                <a:gd name="T34" fmla="*/ 2147483647 w 626"/>
                <a:gd name="T35" fmla="*/ 2147483647 h 12"/>
                <a:gd name="T36" fmla="*/ 2147483647 w 626"/>
                <a:gd name="T37" fmla="*/ 2147483647 h 12"/>
                <a:gd name="T38" fmla="*/ 2147483647 w 626"/>
                <a:gd name="T39" fmla="*/ 2147483647 h 12"/>
                <a:gd name="T40" fmla="*/ 2147483647 w 626"/>
                <a:gd name="T41" fmla="*/ 0 h 12"/>
                <a:gd name="T42" fmla="*/ 2147483647 w 626"/>
                <a:gd name="T43" fmla="*/ 2147483647 h 12"/>
                <a:gd name="T44" fmla="*/ 2147483647 w 626"/>
                <a:gd name="T45" fmla="*/ 2147483647 h 12"/>
                <a:gd name="T46" fmla="*/ 2147483647 w 626"/>
                <a:gd name="T47" fmla="*/ 2147483647 h 12"/>
                <a:gd name="T48" fmla="*/ 2147483647 w 626"/>
                <a:gd name="T49" fmla="*/ 2147483647 h 12"/>
                <a:gd name="T50" fmla="*/ 2147483647 w 626"/>
                <a:gd name="T51" fmla="*/ 2147483647 h 12"/>
                <a:gd name="T52" fmla="*/ 2147483647 w 626"/>
                <a:gd name="T53" fmla="*/ 2147483647 h 12"/>
                <a:gd name="T54" fmla="*/ 2147483647 w 626"/>
                <a:gd name="T55" fmla="*/ 2147483647 h 12"/>
                <a:gd name="T56" fmla="*/ 2147483647 w 626"/>
                <a:gd name="T57" fmla="*/ 2147483647 h 12"/>
                <a:gd name="T58" fmla="*/ 2147483647 w 626"/>
                <a:gd name="T59" fmla="*/ 2147483647 h 12"/>
                <a:gd name="T60" fmla="*/ 2147483647 w 626"/>
                <a:gd name="T61" fmla="*/ 2147483647 h 12"/>
                <a:gd name="T62" fmla="*/ 2147483647 w 626"/>
                <a:gd name="T63" fmla="*/ 2147483647 h 12"/>
                <a:gd name="T64" fmla="*/ 2147483647 w 626"/>
                <a:gd name="T65" fmla="*/ 2147483647 h 12"/>
                <a:gd name="T66" fmla="*/ 2147483647 w 626"/>
                <a:gd name="T67" fmla="*/ 2147483647 h 12"/>
                <a:gd name="T68" fmla="*/ 2147483647 w 626"/>
                <a:gd name="T69" fmla="*/ 2147483647 h 12"/>
                <a:gd name="T70" fmla="*/ 2147483647 w 626"/>
                <a:gd name="T71" fmla="*/ 2147483647 h 12"/>
                <a:gd name="T72" fmla="*/ 2147483647 w 626"/>
                <a:gd name="T73" fmla="*/ 2147483647 h 12"/>
                <a:gd name="T74" fmla="*/ 2147483647 w 626"/>
                <a:gd name="T75" fmla="*/ 2147483647 h 12"/>
                <a:gd name="T76" fmla="*/ 2147483647 w 626"/>
                <a:gd name="T77" fmla="*/ 2147483647 h 12"/>
                <a:gd name="T78" fmla="*/ 2147483647 w 626"/>
                <a:gd name="T79" fmla="*/ 2147483647 h 12"/>
                <a:gd name="T80" fmla="*/ 2147483647 w 626"/>
                <a:gd name="T81" fmla="*/ 2147483647 h 12"/>
                <a:gd name="T82" fmla="*/ 2147483647 w 626"/>
                <a:gd name="T83" fmla="*/ 2147483647 h 12"/>
                <a:gd name="T84" fmla="*/ 2147483647 w 626"/>
                <a:gd name="T85" fmla="*/ 2147483647 h 12"/>
                <a:gd name="T86" fmla="*/ 2147483647 w 626"/>
                <a:gd name="T87" fmla="*/ 2147483647 h 12"/>
                <a:gd name="T88" fmla="*/ 2147483647 w 626"/>
                <a:gd name="T89" fmla="*/ 2147483647 h 12"/>
                <a:gd name="T90" fmla="*/ 2147483647 w 626"/>
                <a:gd name="T91" fmla="*/ 2147483647 h 12"/>
                <a:gd name="T92" fmla="*/ 2147483647 w 626"/>
                <a:gd name="T93" fmla="*/ 2147483647 h 12"/>
                <a:gd name="T94" fmla="*/ 2147483647 w 626"/>
                <a:gd name="T95" fmla="*/ 2147483647 h 12"/>
                <a:gd name="T96" fmla="*/ 2147483647 w 626"/>
                <a:gd name="T97" fmla="*/ 2147483647 h 12"/>
                <a:gd name="T98" fmla="*/ 2147483647 w 626"/>
                <a:gd name="T99" fmla="*/ 2147483647 h 12"/>
                <a:gd name="T100" fmla="*/ 2147483647 w 626"/>
                <a:gd name="T101" fmla="*/ 2147483647 h 12"/>
                <a:gd name="T102" fmla="*/ 2147483647 w 626"/>
                <a:gd name="T103" fmla="*/ 2147483647 h 12"/>
                <a:gd name="T104" fmla="*/ 2147483647 w 6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6"/>
                <a:gd name="T160" fmla="*/ 0 h 12"/>
                <a:gd name="T161" fmla="*/ 626 w 6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6" h="12">
                  <a:moveTo>
                    <a:pt x="0" y="12"/>
                  </a:moveTo>
                  <a:lnTo>
                    <a:pt x="5" y="12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3" y="1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2"/>
                  </a:lnTo>
                  <a:lnTo>
                    <a:pt x="66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5" y="2"/>
                  </a:lnTo>
                  <a:lnTo>
                    <a:pt x="75" y="7"/>
                  </a:lnTo>
                  <a:lnTo>
                    <a:pt x="80" y="12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90" y="11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5" y="11"/>
                  </a:lnTo>
                  <a:lnTo>
                    <a:pt x="99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"/>
                  </a:lnTo>
                  <a:lnTo>
                    <a:pt x="108" y="3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8" y="12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7" y="7"/>
                  </a:lnTo>
                  <a:lnTo>
                    <a:pt x="127" y="0"/>
                  </a:lnTo>
                  <a:lnTo>
                    <a:pt x="127" y="8"/>
                  </a:lnTo>
                  <a:lnTo>
                    <a:pt x="132" y="11"/>
                  </a:lnTo>
                  <a:lnTo>
                    <a:pt x="137" y="12"/>
                  </a:lnTo>
                  <a:lnTo>
                    <a:pt x="142" y="12"/>
                  </a:lnTo>
                  <a:lnTo>
                    <a:pt x="142" y="0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51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61" y="9"/>
                  </a:lnTo>
                  <a:lnTo>
                    <a:pt x="161" y="1"/>
                  </a:lnTo>
                  <a:lnTo>
                    <a:pt x="161" y="3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4" y="12"/>
                  </a:lnTo>
                  <a:lnTo>
                    <a:pt x="174" y="7"/>
                  </a:lnTo>
                  <a:lnTo>
                    <a:pt x="179" y="7"/>
                  </a:lnTo>
                  <a:lnTo>
                    <a:pt x="179" y="2"/>
                  </a:lnTo>
                  <a:lnTo>
                    <a:pt x="179" y="10"/>
                  </a:lnTo>
                  <a:lnTo>
                    <a:pt x="183" y="12"/>
                  </a:lnTo>
                  <a:lnTo>
                    <a:pt x="188" y="12"/>
                  </a:lnTo>
                  <a:lnTo>
                    <a:pt x="193" y="12"/>
                  </a:lnTo>
                  <a:lnTo>
                    <a:pt x="193" y="1"/>
                  </a:lnTo>
                  <a:lnTo>
                    <a:pt x="193" y="3"/>
                  </a:lnTo>
                  <a:lnTo>
                    <a:pt x="198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2"/>
                  </a:lnTo>
                  <a:lnTo>
                    <a:pt x="212" y="2"/>
                  </a:lnTo>
                  <a:lnTo>
                    <a:pt x="212" y="1"/>
                  </a:lnTo>
                  <a:lnTo>
                    <a:pt x="212" y="7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6" y="12"/>
                  </a:lnTo>
                  <a:lnTo>
                    <a:pt x="226" y="2"/>
                  </a:lnTo>
                  <a:lnTo>
                    <a:pt x="231" y="2"/>
                  </a:lnTo>
                  <a:lnTo>
                    <a:pt x="231" y="0"/>
                  </a:lnTo>
                  <a:lnTo>
                    <a:pt x="231" y="11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0" y="10"/>
                  </a:lnTo>
                  <a:lnTo>
                    <a:pt x="245" y="10"/>
                  </a:lnTo>
                  <a:lnTo>
                    <a:pt x="245" y="0"/>
                  </a:lnTo>
                  <a:lnTo>
                    <a:pt x="245" y="4"/>
                  </a:lnTo>
                  <a:lnTo>
                    <a:pt x="250" y="11"/>
                  </a:lnTo>
                  <a:lnTo>
                    <a:pt x="250" y="12"/>
                  </a:lnTo>
                  <a:lnTo>
                    <a:pt x="255" y="12"/>
                  </a:lnTo>
                  <a:lnTo>
                    <a:pt x="259" y="12"/>
                  </a:lnTo>
                  <a:lnTo>
                    <a:pt x="259" y="7"/>
                  </a:lnTo>
                  <a:lnTo>
                    <a:pt x="264" y="7"/>
                  </a:lnTo>
                  <a:lnTo>
                    <a:pt x="264" y="1"/>
                  </a:lnTo>
                  <a:lnTo>
                    <a:pt x="264" y="10"/>
                  </a:lnTo>
                  <a:lnTo>
                    <a:pt x="269" y="12"/>
                  </a:lnTo>
                  <a:lnTo>
                    <a:pt x="273" y="12"/>
                  </a:lnTo>
                  <a:lnTo>
                    <a:pt x="277" y="12"/>
                  </a:lnTo>
                  <a:lnTo>
                    <a:pt x="277" y="3"/>
                  </a:lnTo>
                  <a:lnTo>
                    <a:pt x="282" y="3"/>
                  </a:lnTo>
                  <a:lnTo>
                    <a:pt x="282" y="1"/>
                  </a:lnTo>
                  <a:lnTo>
                    <a:pt x="282" y="11"/>
                  </a:lnTo>
                  <a:lnTo>
                    <a:pt x="287" y="12"/>
                  </a:lnTo>
                  <a:lnTo>
                    <a:pt x="292" y="12"/>
                  </a:lnTo>
                  <a:lnTo>
                    <a:pt x="292" y="9"/>
                  </a:lnTo>
                  <a:lnTo>
                    <a:pt x="296" y="9"/>
                  </a:lnTo>
                  <a:lnTo>
                    <a:pt x="296" y="2"/>
                  </a:lnTo>
                  <a:lnTo>
                    <a:pt x="296" y="7"/>
                  </a:lnTo>
                  <a:lnTo>
                    <a:pt x="301" y="12"/>
                  </a:lnTo>
                  <a:lnTo>
                    <a:pt x="306" y="12"/>
                  </a:lnTo>
                  <a:lnTo>
                    <a:pt x="306" y="11"/>
                  </a:lnTo>
                  <a:lnTo>
                    <a:pt x="311" y="11"/>
                  </a:lnTo>
                  <a:lnTo>
                    <a:pt x="311" y="4"/>
                  </a:lnTo>
                  <a:lnTo>
                    <a:pt x="316" y="4"/>
                  </a:lnTo>
                  <a:lnTo>
                    <a:pt x="316" y="2"/>
                  </a:lnTo>
                  <a:lnTo>
                    <a:pt x="316" y="11"/>
                  </a:lnTo>
                  <a:lnTo>
                    <a:pt x="320" y="12"/>
                  </a:lnTo>
                  <a:lnTo>
                    <a:pt x="325" y="12"/>
                  </a:lnTo>
                  <a:lnTo>
                    <a:pt x="330" y="12"/>
                  </a:lnTo>
                  <a:lnTo>
                    <a:pt x="330" y="3"/>
                  </a:lnTo>
                  <a:lnTo>
                    <a:pt x="335" y="11"/>
                  </a:lnTo>
                  <a:lnTo>
                    <a:pt x="335" y="12"/>
                  </a:lnTo>
                  <a:lnTo>
                    <a:pt x="339" y="12"/>
                  </a:lnTo>
                  <a:lnTo>
                    <a:pt x="344" y="12"/>
                  </a:lnTo>
                  <a:lnTo>
                    <a:pt x="344" y="8"/>
                  </a:lnTo>
                  <a:lnTo>
                    <a:pt x="349" y="8"/>
                  </a:lnTo>
                  <a:lnTo>
                    <a:pt x="349" y="2"/>
                  </a:lnTo>
                  <a:lnTo>
                    <a:pt x="349" y="9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3" y="3"/>
                  </a:lnTo>
                  <a:lnTo>
                    <a:pt x="368" y="3"/>
                  </a:lnTo>
                  <a:lnTo>
                    <a:pt x="368" y="12"/>
                  </a:lnTo>
                  <a:lnTo>
                    <a:pt x="373" y="12"/>
                  </a:lnTo>
                  <a:lnTo>
                    <a:pt x="377" y="12"/>
                  </a:lnTo>
                  <a:lnTo>
                    <a:pt x="377" y="10"/>
                  </a:lnTo>
                  <a:lnTo>
                    <a:pt x="381" y="10"/>
                  </a:lnTo>
                  <a:lnTo>
                    <a:pt x="381" y="2"/>
                  </a:lnTo>
                  <a:lnTo>
                    <a:pt x="381" y="3"/>
                  </a:lnTo>
                  <a:lnTo>
                    <a:pt x="386" y="10"/>
                  </a:lnTo>
                  <a:lnTo>
                    <a:pt x="386" y="11"/>
                  </a:lnTo>
                  <a:lnTo>
                    <a:pt x="391" y="12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400" y="5"/>
                  </a:lnTo>
                  <a:lnTo>
                    <a:pt x="400" y="0"/>
                  </a:lnTo>
                  <a:lnTo>
                    <a:pt x="400" y="9"/>
                  </a:lnTo>
                  <a:lnTo>
                    <a:pt x="405" y="11"/>
                  </a:lnTo>
                  <a:lnTo>
                    <a:pt x="410" y="11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4" y="0"/>
                  </a:lnTo>
                  <a:lnTo>
                    <a:pt x="414" y="3"/>
                  </a:lnTo>
                  <a:lnTo>
                    <a:pt x="419" y="10"/>
                  </a:lnTo>
                  <a:lnTo>
                    <a:pt x="419" y="11"/>
                  </a:lnTo>
                  <a:lnTo>
                    <a:pt x="424" y="12"/>
                  </a:lnTo>
                  <a:lnTo>
                    <a:pt x="429" y="12"/>
                  </a:lnTo>
                  <a:lnTo>
                    <a:pt x="429" y="9"/>
                  </a:lnTo>
                  <a:lnTo>
                    <a:pt x="433" y="9"/>
                  </a:lnTo>
                  <a:lnTo>
                    <a:pt x="433" y="2"/>
                  </a:lnTo>
                  <a:lnTo>
                    <a:pt x="433" y="7"/>
                  </a:lnTo>
                  <a:lnTo>
                    <a:pt x="438" y="11"/>
                  </a:lnTo>
                  <a:lnTo>
                    <a:pt x="438" y="12"/>
                  </a:lnTo>
                  <a:lnTo>
                    <a:pt x="443" y="12"/>
                  </a:lnTo>
                  <a:lnTo>
                    <a:pt x="448" y="12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2" y="3"/>
                  </a:lnTo>
                  <a:lnTo>
                    <a:pt x="452" y="11"/>
                  </a:lnTo>
                  <a:lnTo>
                    <a:pt x="457" y="12"/>
                  </a:lnTo>
                  <a:lnTo>
                    <a:pt x="462" y="12"/>
                  </a:lnTo>
                  <a:lnTo>
                    <a:pt x="462" y="11"/>
                  </a:lnTo>
                  <a:lnTo>
                    <a:pt x="467" y="11"/>
                  </a:lnTo>
                  <a:lnTo>
                    <a:pt x="467" y="3"/>
                  </a:lnTo>
                  <a:lnTo>
                    <a:pt x="471" y="11"/>
                  </a:lnTo>
                  <a:lnTo>
                    <a:pt x="471" y="12"/>
                  </a:lnTo>
                  <a:lnTo>
                    <a:pt x="476" y="12"/>
                  </a:lnTo>
                  <a:lnTo>
                    <a:pt x="481" y="12"/>
                  </a:lnTo>
                  <a:lnTo>
                    <a:pt x="481" y="3"/>
                  </a:lnTo>
                  <a:lnTo>
                    <a:pt x="486" y="3"/>
                  </a:lnTo>
                  <a:lnTo>
                    <a:pt x="486" y="2"/>
                  </a:lnTo>
                  <a:lnTo>
                    <a:pt x="486" y="8"/>
                  </a:lnTo>
                  <a:lnTo>
                    <a:pt x="489" y="12"/>
                  </a:lnTo>
                  <a:lnTo>
                    <a:pt x="494" y="12"/>
                  </a:lnTo>
                  <a:lnTo>
                    <a:pt x="499" y="12"/>
                  </a:lnTo>
                  <a:lnTo>
                    <a:pt x="499" y="3"/>
                  </a:lnTo>
                  <a:lnTo>
                    <a:pt x="504" y="3"/>
                  </a:lnTo>
                  <a:lnTo>
                    <a:pt x="504" y="1"/>
                  </a:lnTo>
                  <a:lnTo>
                    <a:pt x="504" y="11"/>
                  </a:lnTo>
                  <a:lnTo>
                    <a:pt x="508" y="12"/>
                  </a:lnTo>
                  <a:lnTo>
                    <a:pt x="513" y="12"/>
                  </a:lnTo>
                  <a:lnTo>
                    <a:pt x="513" y="9"/>
                  </a:lnTo>
                  <a:lnTo>
                    <a:pt x="518" y="9"/>
                  </a:lnTo>
                  <a:lnTo>
                    <a:pt x="518" y="1"/>
                  </a:lnTo>
                  <a:lnTo>
                    <a:pt x="518" y="6"/>
                  </a:lnTo>
                  <a:lnTo>
                    <a:pt x="523" y="12"/>
                  </a:lnTo>
                  <a:lnTo>
                    <a:pt x="527" y="12"/>
                  </a:lnTo>
                  <a:lnTo>
                    <a:pt x="532" y="12"/>
                  </a:lnTo>
                  <a:lnTo>
                    <a:pt x="532" y="5"/>
                  </a:lnTo>
                  <a:lnTo>
                    <a:pt x="537" y="5"/>
                  </a:lnTo>
                  <a:lnTo>
                    <a:pt x="537" y="2"/>
                  </a:lnTo>
                  <a:lnTo>
                    <a:pt x="537" y="10"/>
                  </a:lnTo>
                  <a:lnTo>
                    <a:pt x="541" y="12"/>
                  </a:lnTo>
                  <a:lnTo>
                    <a:pt x="546" y="12"/>
                  </a:lnTo>
                  <a:lnTo>
                    <a:pt x="551" y="12"/>
                  </a:lnTo>
                  <a:lnTo>
                    <a:pt x="551" y="3"/>
                  </a:lnTo>
                  <a:lnTo>
                    <a:pt x="556" y="11"/>
                  </a:lnTo>
                  <a:lnTo>
                    <a:pt x="556" y="12"/>
                  </a:lnTo>
                  <a:lnTo>
                    <a:pt x="560" y="12"/>
                  </a:lnTo>
                  <a:lnTo>
                    <a:pt x="565" y="12"/>
                  </a:lnTo>
                  <a:lnTo>
                    <a:pt x="565" y="9"/>
                  </a:lnTo>
                  <a:lnTo>
                    <a:pt x="570" y="9"/>
                  </a:lnTo>
                  <a:lnTo>
                    <a:pt x="570" y="2"/>
                  </a:lnTo>
                  <a:lnTo>
                    <a:pt x="570" y="8"/>
                  </a:lnTo>
                  <a:lnTo>
                    <a:pt x="575" y="12"/>
                  </a:lnTo>
                  <a:lnTo>
                    <a:pt x="580" y="12"/>
                  </a:lnTo>
                  <a:lnTo>
                    <a:pt x="584" y="12"/>
                  </a:lnTo>
                  <a:lnTo>
                    <a:pt x="584" y="3"/>
                  </a:lnTo>
                  <a:lnTo>
                    <a:pt x="589" y="3"/>
                  </a:lnTo>
                  <a:lnTo>
                    <a:pt x="589" y="2"/>
                  </a:lnTo>
                  <a:lnTo>
                    <a:pt x="589" y="12"/>
                  </a:lnTo>
                  <a:lnTo>
                    <a:pt x="594" y="12"/>
                  </a:lnTo>
                  <a:lnTo>
                    <a:pt x="598" y="12"/>
                  </a:lnTo>
                  <a:lnTo>
                    <a:pt x="598" y="11"/>
                  </a:lnTo>
                  <a:lnTo>
                    <a:pt x="602" y="11"/>
                  </a:lnTo>
                  <a:lnTo>
                    <a:pt x="602" y="3"/>
                  </a:lnTo>
                  <a:lnTo>
                    <a:pt x="602" y="5"/>
                  </a:lnTo>
                  <a:lnTo>
                    <a:pt x="607" y="12"/>
                  </a:lnTo>
                  <a:lnTo>
                    <a:pt x="612" y="12"/>
                  </a:lnTo>
                  <a:lnTo>
                    <a:pt x="617" y="12"/>
                  </a:lnTo>
                  <a:lnTo>
                    <a:pt x="617" y="7"/>
                  </a:lnTo>
                  <a:lnTo>
                    <a:pt x="621" y="7"/>
                  </a:lnTo>
                  <a:lnTo>
                    <a:pt x="621" y="2"/>
                  </a:lnTo>
                  <a:lnTo>
                    <a:pt x="621" y="10"/>
                  </a:lnTo>
                  <a:lnTo>
                    <a:pt x="626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91" name="Connecteur droit 490"/>
            <p:cNvCxnSpPr/>
            <p:nvPr/>
          </p:nvCxnSpPr>
          <p:spPr>
            <a:xfrm>
              <a:off x="319141" y="1463257"/>
              <a:ext cx="0" cy="5137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/>
            <p:cNvCxnSpPr/>
            <p:nvPr/>
          </p:nvCxnSpPr>
          <p:spPr>
            <a:xfrm rot="16200000">
              <a:off x="3803769" y="3108206"/>
              <a:ext cx="0" cy="6969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640" name="Picture 320" descr="800px-Surfac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320800"/>
            <a:ext cx="6481762" cy="4225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632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7" name="ZoneTexte 616"/>
          <p:cNvSpPr txBox="1">
            <a:spLocks noChangeArrowheads="1"/>
          </p:cNvSpPr>
          <p:nvPr/>
        </p:nvSpPr>
        <p:spPr bwMode="auto">
          <a:xfrm>
            <a:off x="642938" y="1330325"/>
            <a:ext cx="264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</a:rPr>
              <a:t>TOF/TOF mass spectrum</a:t>
            </a:r>
            <a:endParaRPr lang="en-US">
              <a:latin typeface="Gill Sans M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95738" y="1412875"/>
            <a:ext cx="176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fr-BE" baseline="-2500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fr-BE">
                <a:solidFill>
                  <a:schemeClr val="bg1"/>
                </a:solidFill>
                <a:latin typeface="Calibri" pitchFamily="34" charset="0"/>
              </a:rPr>
              <a:t> Surfactin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0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8373" name="Groupe 1"/>
          <p:cNvGrpSpPr>
            <a:grpSpLocks/>
          </p:cNvGrpSpPr>
          <p:nvPr/>
        </p:nvGrpSpPr>
        <p:grpSpPr bwMode="auto">
          <a:xfrm>
            <a:off x="100013" y="1125538"/>
            <a:ext cx="7189787" cy="5360987"/>
            <a:chOff x="108000" y="1368000"/>
            <a:chExt cx="7189921" cy="5361369"/>
          </a:xfrm>
        </p:grpSpPr>
        <p:sp>
          <p:nvSpPr>
            <p:cNvPr id="312" name="Ellipse 311"/>
            <p:cNvSpPr/>
            <p:nvPr/>
          </p:nvSpPr>
          <p:spPr>
            <a:xfrm>
              <a:off x="4410205" y="6065747"/>
              <a:ext cx="117477" cy="5128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30254" y="1472782"/>
              <a:ext cx="6967667" cy="511370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505" name="Line 362"/>
            <p:cNvSpPr>
              <a:spLocks noChangeShapeType="1"/>
            </p:cNvSpPr>
            <p:nvPr/>
          </p:nvSpPr>
          <p:spPr bwMode="auto">
            <a:xfrm>
              <a:off x="3150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06" name="Line 363"/>
            <p:cNvSpPr>
              <a:spLocks noChangeShapeType="1"/>
            </p:cNvSpPr>
            <p:nvPr/>
          </p:nvSpPr>
          <p:spPr bwMode="auto">
            <a:xfrm>
              <a:off x="4013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07" name="Line 364"/>
            <p:cNvSpPr>
              <a:spLocks noChangeShapeType="1"/>
            </p:cNvSpPr>
            <p:nvPr/>
          </p:nvSpPr>
          <p:spPr bwMode="auto">
            <a:xfrm>
              <a:off x="4864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08" name="Line 365"/>
            <p:cNvSpPr>
              <a:spLocks noChangeShapeType="1"/>
            </p:cNvSpPr>
            <p:nvPr/>
          </p:nvSpPr>
          <p:spPr bwMode="auto">
            <a:xfrm>
              <a:off x="5740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09" name="Line 366"/>
            <p:cNvSpPr>
              <a:spLocks noChangeShapeType="1"/>
            </p:cNvSpPr>
            <p:nvPr/>
          </p:nvSpPr>
          <p:spPr bwMode="auto">
            <a:xfrm>
              <a:off x="6604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0" name="Line 367"/>
            <p:cNvSpPr>
              <a:spLocks noChangeShapeType="1"/>
            </p:cNvSpPr>
            <p:nvPr/>
          </p:nvSpPr>
          <p:spPr bwMode="auto">
            <a:xfrm>
              <a:off x="7468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1" name="Line 368"/>
            <p:cNvSpPr>
              <a:spLocks noChangeShapeType="1"/>
            </p:cNvSpPr>
            <p:nvPr/>
          </p:nvSpPr>
          <p:spPr bwMode="auto">
            <a:xfrm>
              <a:off x="8331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2" name="Line 369"/>
            <p:cNvSpPr>
              <a:spLocks noChangeShapeType="1"/>
            </p:cNvSpPr>
            <p:nvPr/>
          </p:nvSpPr>
          <p:spPr bwMode="auto">
            <a:xfrm>
              <a:off x="9195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3" name="Line 370"/>
            <p:cNvSpPr>
              <a:spLocks noChangeShapeType="1"/>
            </p:cNvSpPr>
            <p:nvPr/>
          </p:nvSpPr>
          <p:spPr bwMode="auto">
            <a:xfrm>
              <a:off x="10058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4" name="Line 371"/>
            <p:cNvSpPr>
              <a:spLocks noChangeShapeType="1"/>
            </p:cNvSpPr>
            <p:nvPr/>
          </p:nvSpPr>
          <p:spPr bwMode="auto">
            <a:xfrm>
              <a:off x="10922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5" name="Line 372"/>
            <p:cNvSpPr>
              <a:spLocks noChangeShapeType="1"/>
            </p:cNvSpPr>
            <p:nvPr/>
          </p:nvSpPr>
          <p:spPr bwMode="auto">
            <a:xfrm>
              <a:off x="11786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6" name="Line 373"/>
            <p:cNvSpPr>
              <a:spLocks noChangeShapeType="1"/>
            </p:cNvSpPr>
            <p:nvPr/>
          </p:nvSpPr>
          <p:spPr bwMode="auto">
            <a:xfrm>
              <a:off x="12649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7" name="Line 374"/>
            <p:cNvSpPr>
              <a:spLocks noChangeShapeType="1"/>
            </p:cNvSpPr>
            <p:nvPr/>
          </p:nvSpPr>
          <p:spPr bwMode="auto">
            <a:xfrm>
              <a:off x="13513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8" name="Line 375"/>
            <p:cNvSpPr>
              <a:spLocks noChangeShapeType="1"/>
            </p:cNvSpPr>
            <p:nvPr/>
          </p:nvSpPr>
          <p:spPr bwMode="auto">
            <a:xfrm>
              <a:off x="14376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19" name="Line 376"/>
            <p:cNvSpPr>
              <a:spLocks noChangeShapeType="1"/>
            </p:cNvSpPr>
            <p:nvPr/>
          </p:nvSpPr>
          <p:spPr bwMode="auto">
            <a:xfrm>
              <a:off x="15240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0" name="Line 377"/>
            <p:cNvSpPr>
              <a:spLocks noChangeShapeType="1"/>
            </p:cNvSpPr>
            <p:nvPr/>
          </p:nvSpPr>
          <p:spPr bwMode="auto">
            <a:xfrm>
              <a:off x="16116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1" name="Line 378"/>
            <p:cNvSpPr>
              <a:spLocks noChangeShapeType="1"/>
            </p:cNvSpPr>
            <p:nvPr/>
          </p:nvSpPr>
          <p:spPr bwMode="auto">
            <a:xfrm>
              <a:off x="16967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2" name="Line 379"/>
            <p:cNvSpPr>
              <a:spLocks noChangeShapeType="1"/>
            </p:cNvSpPr>
            <p:nvPr/>
          </p:nvSpPr>
          <p:spPr bwMode="auto">
            <a:xfrm>
              <a:off x="17831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3" name="Line 380"/>
            <p:cNvSpPr>
              <a:spLocks noChangeShapeType="1"/>
            </p:cNvSpPr>
            <p:nvPr/>
          </p:nvSpPr>
          <p:spPr bwMode="auto">
            <a:xfrm>
              <a:off x="18707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4" name="Line 381"/>
            <p:cNvSpPr>
              <a:spLocks noChangeShapeType="1"/>
            </p:cNvSpPr>
            <p:nvPr/>
          </p:nvSpPr>
          <p:spPr bwMode="auto">
            <a:xfrm>
              <a:off x="19571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5" name="Line 382"/>
            <p:cNvSpPr>
              <a:spLocks noChangeShapeType="1"/>
            </p:cNvSpPr>
            <p:nvPr/>
          </p:nvSpPr>
          <p:spPr bwMode="auto">
            <a:xfrm>
              <a:off x="20434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6" name="Line 383"/>
            <p:cNvSpPr>
              <a:spLocks noChangeShapeType="1"/>
            </p:cNvSpPr>
            <p:nvPr/>
          </p:nvSpPr>
          <p:spPr bwMode="auto">
            <a:xfrm>
              <a:off x="21298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7" name="Line 384"/>
            <p:cNvSpPr>
              <a:spLocks noChangeShapeType="1"/>
            </p:cNvSpPr>
            <p:nvPr/>
          </p:nvSpPr>
          <p:spPr bwMode="auto">
            <a:xfrm>
              <a:off x="22162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8" name="Line 385"/>
            <p:cNvSpPr>
              <a:spLocks noChangeShapeType="1"/>
            </p:cNvSpPr>
            <p:nvPr/>
          </p:nvSpPr>
          <p:spPr bwMode="auto">
            <a:xfrm>
              <a:off x="23025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29" name="Line 386"/>
            <p:cNvSpPr>
              <a:spLocks noChangeShapeType="1"/>
            </p:cNvSpPr>
            <p:nvPr/>
          </p:nvSpPr>
          <p:spPr bwMode="auto">
            <a:xfrm>
              <a:off x="23889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0" name="Line 387"/>
            <p:cNvSpPr>
              <a:spLocks noChangeShapeType="1"/>
            </p:cNvSpPr>
            <p:nvPr/>
          </p:nvSpPr>
          <p:spPr bwMode="auto">
            <a:xfrm>
              <a:off x="24752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1" name="Line 388"/>
            <p:cNvSpPr>
              <a:spLocks noChangeShapeType="1"/>
            </p:cNvSpPr>
            <p:nvPr/>
          </p:nvSpPr>
          <p:spPr bwMode="auto">
            <a:xfrm>
              <a:off x="25616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2" name="Line 389"/>
            <p:cNvSpPr>
              <a:spLocks noChangeShapeType="1"/>
            </p:cNvSpPr>
            <p:nvPr/>
          </p:nvSpPr>
          <p:spPr bwMode="auto">
            <a:xfrm>
              <a:off x="26480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3" name="Line 390"/>
            <p:cNvSpPr>
              <a:spLocks noChangeShapeType="1"/>
            </p:cNvSpPr>
            <p:nvPr/>
          </p:nvSpPr>
          <p:spPr bwMode="auto">
            <a:xfrm>
              <a:off x="27343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4" name="Line 391"/>
            <p:cNvSpPr>
              <a:spLocks noChangeShapeType="1"/>
            </p:cNvSpPr>
            <p:nvPr/>
          </p:nvSpPr>
          <p:spPr bwMode="auto">
            <a:xfrm>
              <a:off x="28207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5" name="Line 392"/>
            <p:cNvSpPr>
              <a:spLocks noChangeShapeType="1"/>
            </p:cNvSpPr>
            <p:nvPr/>
          </p:nvSpPr>
          <p:spPr bwMode="auto">
            <a:xfrm>
              <a:off x="29083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6" name="Line 393"/>
            <p:cNvSpPr>
              <a:spLocks noChangeShapeType="1"/>
            </p:cNvSpPr>
            <p:nvPr/>
          </p:nvSpPr>
          <p:spPr bwMode="auto">
            <a:xfrm>
              <a:off x="29934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7" name="Line 394"/>
            <p:cNvSpPr>
              <a:spLocks noChangeShapeType="1"/>
            </p:cNvSpPr>
            <p:nvPr/>
          </p:nvSpPr>
          <p:spPr bwMode="auto">
            <a:xfrm>
              <a:off x="30798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8" name="Line 395"/>
            <p:cNvSpPr>
              <a:spLocks noChangeShapeType="1"/>
            </p:cNvSpPr>
            <p:nvPr/>
          </p:nvSpPr>
          <p:spPr bwMode="auto">
            <a:xfrm>
              <a:off x="31674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39" name="Line 396"/>
            <p:cNvSpPr>
              <a:spLocks noChangeShapeType="1"/>
            </p:cNvSpPr>
            <p:nvPr/>
          </p:nvSpPr>
          <p:spPr bwMode="auto">
            <a:xfrm>
              <a:off x="32525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0" name="Line 397"/>
            <p:cNvSpPr>
              <a:spLocks noChangeShapeType="1"/>
            </p:cNvSpPr>
            <p:nvPr/>
          </p:nvSpPr>
          <p:spPr bwMode="auto">
            <a:xfrm>
              <a:off x="33401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1" name="Line 398"/>
            <p:cNvSpPr>
              <a:spLocks noChangeShapeType="1"/>
            </p:cNvSpPr>
            <p:nvPr/>
          </p:nvSpPr>
          <p:spPr bwMode="auto">
            <a:xfrm>
              <a:off x="34265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2" name="Line 399"/>
            <p:cNvSpPr>
              <a:spLocks noChangeShapeType="1"/>
            </p:cNvSpPr>
            <p:nvPr/>
          </p:nvSpPr>
          <p:spPr bwMode="auto">
            <a:xfrm>
              <a:off x="35116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3" name="Line 400"/>
            <p:cNvSpPr>
              <a:spLocks noChangeShapeType="1"/>
            </p:cNvSpPr>
            <p:nvPr/>
          </p:nvSpPr>
          <p:spPr bwMode="auto">
            <a:xfrm>
              <a:off x="35992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4" name="Line 401"/>
            <p:cNvSpPr>
              <a:spLocks noChangeShapeType="1"/>
            </p:cNvSpPr>
            <p:nvPr/>
          </p:nvSpPr>
          <p:spPr bwMode="auto">
            <a:xfrm>
              <a:off x="36855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5" name="Line 402"/>
            <p:cNvSpPr>
              <a:spLocks noChangeShapeType="1"/>
            </p:cNvSpPr>
            <p:nvPr/>
          </p:nvSpPr>
          <p:spPr bwMode="auto">
            <a:xfrm>
              <a:off x="37719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6" name="Line 403"/>
            <p:cNvSpPr>
              <a:spLocks noChangeShapeType="1"/>
            </p:cNvSpPr>
            <p:nvPr/>
          </p:nvSpPr>
          <p:spPr bwMode="auto">
            <a:xfrm>
              <a:off x="38583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7" name="Line 404"/>
            <p:cNvSpPr>
              <a:spLocks noChangeShapeType="1"/>
            </p:cNvSpPr>
            <p:nvPr/>
          </p:nvSpPr>
          <p:spPr bwMode="auto">
            <a:xfrm>
              <a:off x="39446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8" name="Line 405"/>
            <p:cNvSpPr>
              <a:spLocks noChangeShapeType="1"/>
            </p:cNvSpPr>
            <p:nvPr/>
          </p:nvSpPr>
          <p:spPr bwMode="auto">
            <a:xfrm>
              <a:off x="40310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49" name="Line 406"/>
            <p:cNvSpPr>
              <a:spLocks noChangeShapeType="1"/>
            </p:cNvSpPr>
            <p:nvPr/>
          </p:nvSpPr>
          <p:spPr bwMode="auto">
            <a:xfrm>
              <a:off x="41173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0" name="Line 407"/>
            <p:cNvSpPr>
              <a:spLocks noChangeShapeType="1"/>
            </p:cNvSpPr>
            <p:nvPr/>
          </p:nvSpPr>
          <p:spPr bwMode="auto">
            <a:xfrm>
              <a:off x="42037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1" name="Line 408"/>
            <p:cNvSpPr>
              <a:spLocks noChangeShapeType="1"/>
            </p:cNvSpPr>
            <p:nvPr/>
          </p:nvSpPr>
          <p:spPr bwMode="auto">
            <a:xfrm>
              <a:off x="42901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2" name="Line 409"/>
            <p:cNvSpPr>
              <a:spLocks noChangeShapeType="1"/>
            </p:cNvSpPr>
            <p:nvPr/>
          </p:nvSpPr>
          <p:spPr bwMode="auto">
            <a:xfrm>
              <a:off x="43764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3" name="Line 410"/>
            <p:cNvSpPr>
              <a:spLocks noChangeShapeType="1"/>
            </p:cNvSpPr>
            <p:nvPr/>
          </p:nvSpPr>
          <p:spPr bwMode="auto">
            <a:xfrm>
              <a:off x="44628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4" name="Line 411"/>
            <p:cNvSpPr>
              <a:spLocks noChangeShapeType="1"/>
            </p:cNvSpPr>
            <p:nvPr/>
          </p:nvSpPr>
          <p:spPr bwMode="auto">
            <a:xfrm>
              <a:off x="45491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5" name="Line 412"/>
            <p:cNvSpPr>
              <a:spLocks noChangeShapeType="1"/>
            </p:cNvSpPr>
            <p:nvPr/>
          </p:nvSpPr>
          <p:spPr bwMode="auto">
            <a:xfrm>
              <a:off x="46368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6" name="Line 413"/>
            <p:cNvSpPr>
              <a:spLocks noChangeShapeType="1"/>
            </p:cNvSpPr>
            <p:nvPr/>
          </p:nvSpPr>
          <p:spPr bwMode="auto">
            <a:xfrm>
              <a:off x="47219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7" name="Line 414"/>
            <p:cNvSpPr>
              <a:spLocks noChangeShapeType="1"/>
            </p:cNvSpPr>
            <p:nvPr/>
          </p:nvSpPr>
          <p:spPr bwMode="auto">
            <a:xfrm>
              <a:off x="48082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8" name="Line 415"/>
            <p:cNvSpPr>
              <a:spLocks noChangeShapeType="1"/>
            </p:cNvSpPr>
            <p:nvPr/>
          </p:nvSpPr>
          <p:spPr bwMode="auto">
            <a:xfrm>
              <a:off x="48959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59" name="Line 416"/>
            <p:cNvSpPr>
              <a:spLocks noChangeShapeType="1"/>
            </p:cNvSpPr>
            <p:nvPr/>
          </p:nvSpPr>
          <p:spPr bwMode="auto">
            <a:xfrm>
              <a:off x="49809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0" name="Line 417"/>
            <p:cNvSpPr>
              <a:spLocks noChangeShapeType="1"/>
            </p:cNvSpPr>
            <p:nvPr/>
          </p:nvSpPr>
          <p:spPr bwMode="auto">
            <a:xfrm>
              <a:off x="50686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1" name="Line 418"/>
            <p:cNvSpPr>
              <a:spLocks noChangeShapeType="1"/>
            </p:cNvSpPr>
            <p:nvPr/>
          </p:nvSpPr>
          <p:spPr bwMode="auto">
            <a:xfrm>
              <a:off x="51549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2" name="Line 419"/>
            <p:cNvSpPr>
              <a:spLocks noChangeShapeType="1"/>
            </p:cNvSpPr>
            <p:nvPr/>
          </p:nvSpPr>
          <p:spPr bwMode="auto">
            <a:xfrm>
              <a:off x="52413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3" name="Line 420"/>
            <p:cNvSpPr>
              <a:spLocks noChangeShapeType="1"/>
            </p:cNvSpPr>
            <p:nvPr/>
          </p:nvSpPr>
          <p:spPr bwMode="auto">
            <a:xfrm>
              <a:off x="53277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4" name="Line 421"/>
            <p:cNvSpPr>
              <a:spLocks noChangeShapeType="1"/>
            </p:cNvSpPr>
            <p:nvPr/>
          </p:nvSpPr>
          <p:spPr bwMode="auto">
            <a:xfrm>
              <a:off x="54140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5" name="Line 422"/>
            <p:cNvSpPr>
              <a:spLocks noChangeShapeType="1"/>
            </p:cNvSpPr>
            <p:nvPr/>
          </p:nvSpPr>
          <p:spPr bwMode="auto">
            <a:xfrm>
              <a:off x="550042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6" name="Line 423"/>
            <p:cNvSpPr>
              <a:spLocks noChangeShapeType="1"/>
            </p:cNvSpPr>
            <p:nvPr/>
          </p:nvSpPr>
          <p:spPr bwMode="auto">
            <a:xfrm>
              <a:off x="55867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7" name="Line 424"/>
            <p:cNvSpPr>
              <a:spLocks noChangeShapeType="1"/>
            </p:cNvSpPr>
            <p:nvPr/>
          </p:nvSpPr>
          <p:spPr bwMode="auto">
            <a:xfrm>
              <a:off x="56731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8" name="Line 425"/>
            <p:cNvSpPr>
              <a:spLocks noChangeShapeType="1"/>
            </p:cNvSpPr>
            <p:nvPr/>
          </p:nvSpPr>
          <p:spPr bwMode="auto">
            <a:xfrm>
              <a:off x="575950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69" name="Line 426"/>
            <p:cNvSpPr>
              <a:spLocks noChangeShapeType="1"/>
            </p:cNvSpPr>
            <p:nvPr/>
          </p:nvSpPr>
          <p:spPr bwMode="auto">
            <a:xfrm>
              <a:off x="58458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0" name="Line 427"/>
            <p:cNvSpPr>
              <a:spLocks noChangeShapeType="1"/>
            </p:cNvSpPr>
            <p:nvPr/>
          </p:nvSpPr>
          <p:spPr bwMode="auto">
            <a:xfrm>
              <a:off x="59334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1" name="Line 428"/>
            <p:cNvSpPr>
              <a:spLocks noChangeShapeType="1"/>
            </p:cNvSpPr>
            <p:nvPr/>
          </p:nvSpPr>
          <p:spPr bwMode="auto">
            <a:xfrm>
              <a:off x="601858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2" name="Line 429"/>
            <p:cNvSpPr>
              <a:spLocks noChangeShapeType="1"/>
            </p:cNvSpPr>
            <p:nvPr/>
          </p:nvSpPr>
          <p:spPr bwMode="auto">
            <a:xfrm>
              <a:off x="61049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3" name="Line 430"/>
            <p:cNvSpPr>
              <a:spLocks noChangeShapeType="1"/>
            </p:cNvSpPr>
            <p:nvPr/>
          </p:nvSpPr>
          <p:spPr bwMode="auto">
            <a:xfrm>
              <a:off x="61925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4" name="Line 431"/>
            <p:cNvSpPr>
              <a:spLocks noChangeShapeType="1"/>
            </p:cNvSpPr>
            <p:nvPr/>
          </p:nvSpPr>
          <p:spPr bwMode="auto">
            <a:xfrm>
              <a:off x="627766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5" name="Line 432"/>
            <p:cNvSpPr>
              <a:spLocks noChangeShapeType="1"/>
            </p:cNvSpPr>
            <p:nvPr/>
          </p:nvSpPr>
          <p:spPr bwMode="auto">
            <a:xfrm>
              <a:off x="63652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6" name="Line 433"/>
            <p:cNvSpPr>
              <a:spLocks noChangeShapeType="1"/>
            </p:cNvSpPr>
            <p:nvPr/>
          </p:nvSpPr>
          <p:spPr bwMode="auto">
            <a:xfrm>
              <a:off x="64516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7" name="Line 434"/>
            <p:cNvSpPr>
              <a:spLocks noChangeShapeType="1"/>
            </p:cNvSpPr>
            <p:nvPr/>
          </p:nvSpPr>
          <p:spPr bwMode="auto">
            <a:xfrm>
              <a:off x="653674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8" name="Line 435"/>
            <p:cNvSpPr>
              <a:spLocks noChangeShapeType="1"/>
            </p:cNvSpPr>
            <p:nvPr/>
          </p:nvSpPr>
          <p:spPr bwMode="auto">
            <a:xfrm>
              <a:off x="66243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79" name="Line 436"/>
            <p:cNvSpPr>
              <a:spLocks noChangeShapeType="1"/>
            </p:cNvSpPr>
            <p:nvPr/>
          </p:nvSpPr>
          <p:spPr bwMode="auto">
            <a:xfrm>
              <a:off x="67107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0" name="Line 437"/>
            <p:cNvSpPr>
              <a:spLocks noChangeShapeType="1"/>
            </p:cNvSpPr>
            <p:nvPr/>
          </p:nvSpPr>
          <p:spPr bwMode="auto">
            <a:xfrm>
              <a:off x="67970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1" name="Line 438"/>
            <p:cNvSpPr>
              <a:spLocks noChangeShapeType="1"/>
            </p:cNvSpPr>
            <p:nvPr/>
          </p:nvSpPr>
          <p:spPr bwMode="auto">
            <a:xfrm>
              <a:off x="688345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2" name="Line 439"/>
            <p:cNvSpPr>
              <a:spLocks noChangeShapeType="1"/>
            </p:cNvSpPr>
            <p:nvPr/>
          </p:nvSpPr>
          <p:spPr bwMode="auto">
            <a:xfrm>
              <a:off x="696981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3" name="Line 440"/>
            <p:cNvSpPr>
              <a:spLocks noChangeShapeType="1"/>
            </p:cNvSpPr>
            <p:nvPr/>
          </p:nvSpPr>
          <p:spPr bwMode="auto">
            <a:xfrm>
              <a:off x="705617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4" name="Line 441"/>
            <p:cNvSpPr>
              <a:spLocks noChangeShapeType="1"/>
            </p:cNvSpPr>
            <p:nvPr/>
          </p:nvSpPr>
          <p:spPr bwMode="auto">
            <a:xfrm>
              <a:off x="714253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5" name="Line 442"/>
            <p:cNvSpPr>
              <a:spLocks noChangeShapeType="1"/>
            </p:cNvSpPr>
            <p:nvPr/>
          </p:nvSpPr>
          <p:spPr bwMode="auto">
            <a:xfrm>
              <a:off x="7228890" y="65940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6" name="Rectangle 443"/>
            <p:cNvSpPr>
              <a:spLocks noChangeArrowheads="1"/>
            </p:cNvSpPr>
            <p:nvPr/>
          </p:nvSpPr>
          <p:spPr bwMode="auto">
            <a:xfrm>
              <a:off x="7128560" y="6630880"/>
              <a:ext cx="1320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87" name="Line 444"/>
            <p:cNvSpPr>
              <a:spLocks noChangeShapeType="1"/>
            </p:cNvSpPr>
            <p:nvPr/>
          </p:nvSpPr>
          <p:spPr bwMode="auto">
            <a:xfrm>
              <a:off x="3150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88" name="Rectangle 445"/>
            <p:cNvSpPr>
              <a:spLocks noChangeArrowheads="1"/>
            </p:cNvSpPr>
            <p:nvPr/>
          </p:nvSpPr>
          <p:spPr bwMode="auto">
            <a:xfrm>
              <a:off x="26040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880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89" name="Line 446"/>
            <p:cNvSpPr>
              <a:spLocks noChangeShapeType="1"/>
            </p:cNvSpPr>
            <p:nvPr/>
          </p:nvSpPr>
          <p:spPr bwMode="auto">
            <a:xfrm>
              <a:off x="7468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90" name="Rectangle 447"/>
            <p:cNvSpPr>
              <a:spLocks noChangeArrowheads="1"/>
            </p:cNvSpPr>
            <p:nvPr/>
          </p:nvSpPr>
          <p:spPr bwMode="auto">
            <a:xfrm>
              <a:off x="69220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91" name="Line 448"/>
            <p:cNvSpPr>
              <a:spLocks noChangeShapeType="1"/>
            </p:cNvSpPr>
            <p:nvPr/>
          </p:nvSpPr>
          <p:spPr bwMode="auto">
            <a:xfrm>
              <a:off x="117861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92" name="Rectangle 449"/>
            <p:cNvSpPr>
              <a:spLocks noChangeArrowheads="1"/>
            </p:cNvSpPr>
            <p:nvPr/>
          </p:nvSpPr>
          <p:spPr bwMode="auto">
            <a:xfrm>
              <a:off x="112400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93" name="Line 450"/>
            <p:cNvSpPr>
              <a:spLocks noChangeShapeType="1"/>
            </p:cNvSpPr>
            <p:nvPr/>
          </p:nvSpPr>
          <p:spPr bwMode="auto">
            <a:xfrm>
              <a:off x="16116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94" name="Rectangle 451"/>
            <p:cNvSpPr>
              <a:spLocks noChangeArrowheads="1"/>
            </p:cNvSpPr>
            <p:nvPr/>
          </p:nvSpPr>
          <p:spPr bwMode="auto">
            <a:xfrm>
              <a:off x="155707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95" name="Line 452"/>
            <p:cNvSpPr>
              <a:spLocks noChangeShapeType="1"/>
            </p:cNvSpPr>
            <p:nvPr/>
          </p:nvSpPr>
          <p:spPr bwMode="auto">
            <a:xfrm>
              <a:off x="20434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96" name="Rectangle 453"/>
            <p:cNvSpPr>
              <a:spLocks noChangeArrowheads="1"/>
            </p:cNvSpPr>
            <p:nvPr/>
          </p:nvSpPr>
          <p:spPr bwMode="auto">
            <a:xfrm>
              <a:off x="198887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97" name="Line 454"/>
            <p:cNvSpPr>
              <a:spLocks noChangeShapeType="1"/>
            </p:cNvSpPr>
            <p:nvPr/>
          </p:nvSpPr>
          <p:spPr bwMode="auto">
            <a:xfrm>
              <a:off x="247528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98" name="Rectangle 455"/>
            <p:cNvSpPr>
              <a:spLocks noChangeArrowheads="1"/>
            </p:cNvSpPr>
            <p:nvPr/>
          </p:nvSpPr>
          <p:spPr bwMode="auto">
            <a:xfrm>
              <a:off x="2420670" y="66308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599" name="Line 456"/>
            <p:cNvSpPr>
              <a:spLocks noChangeShapeType="1"/>
            </p:cNvSpPr>
            <p:nvPr/>
          </p:nvSpPr>
          <p:spPr bwMode="auto">
            <a:xfrm>
              <a:off x="29083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00" name="Rectangle 457"/>
            <p:cNvSpPr>
              <a:spLocks noChangeArrowheads="1"/>
            </p:cNvSpPr>
            <p:nvPr/>
          </p:nvSpPr>
          <p:spPr bwMode="auto">
            <a:xfrm>
              <a:off x="283469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01" name="Line 458"/>
            <p:cNvSpPr>
              <a:spLocks noChangeShapeType="1"/>
            </p:cNvSpPr>
            <p:nvPr/>
          </p:nvSpPr>
          <p:spPr bwMode="auto">
            <a:xfrm>
              <a:off x="33401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02" name="Rectangle 459"/>
            <p:cNvSpPr>
              <a:spLocks noChangeArrowheads="1"/>
            </p:cNvSpPr>
            <p:nvPr/>
          </p:nvSpPr>
          <p:spPr bwMode="auto">
            <a:xfrm>
              <a:off x="326649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03" name="Line 460"/>
            <p:cNvSpPr>
              <a:spLocks noChangeShapeType="1"/>
            </p:cNvSpPr>
            <p:nvPr/>
          </p:nvSpPr>
          <p:spPr bwMode="auto">
            <a:xfrm>
              <a:off x="37719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04" name="Rectangle 461"/>
            <p:cNvSpPr>
              <a:spLocks noChangeArrowheads="1"/>
            </p:cNvSpPr>
            <p:nvPr/>
          </p:nvSpPr>
          <p:spPr bwMode="auto">
            <a:xfrm>
              <a:off x="369829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05" name="Line 462"/>
            <p:cNvSpPr>
              <a:spLocks noChangeShapeType="1"/>
            </p:cNvSpPr>
            <p:nvPr/>
          </p:nvSpPr>
          <p:spPr bwMode="auto">
            <a:xfrm>
              <a:off x="420375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06" name="Rectangle 463"/>
            <p:cNvSpPr>
              <a:spLocks noChangeArrowheads="1"/>
            </p:cNvSpPr>
            <p:nvPr/>
          </p:nvSpPr>
          <p:spPr bwMode="auto">
            <a:xfrm>
              <a:off x="413136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07" name="Line 464"/>
            <p:cNvSpPr>
              <a:spLocks noChangeShapeType="1"/>
            </p:cNvSpPr>
            <p:nvPr/>
          </p:nvSpPr>
          <p:spPr bwMode="auto">
            <a:xfrm>
              <a:off x="46368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08" name="Rectangle 465"/>
            <p:cNvSpPr>
              <a:spLocks noChangeArrowheads="1"/>
            </p:cNvSpPr>
            <p:nvPr/>
          </p:nvSpPr>
          <p:spPr bwMode="auto">
            <a:xfrm>
              <a:off x="456316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09" name="Line 466"/>
            <p:cNvSpPr>
              <a:spLocks noChangeShapeType="1"/>
            </p:cNvSpPr>
            <p:nvPr/>
          </p:nvSpPr>
          <p:spPr bwMode="auto">
            <a:xfrm>
              <a:off x="50686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10" name="Rectangle 467"/>
            <p:cNvSpPr>
              <a:spLocks noChangeArrowheads="1"/>
            </p:cNvSpPr>
            <p:nvPr/>
          </p:nvSpPr>
          <p:spPr bwMode="auto">
            <a:xfrm>
              <a:off x="499496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11" name="Line 468"/>
            <p:cNvSpPr>
              <a:spLocks noChangeShapeType="1"/>
            </p:cNvSpPr>
            <p:nvPr/>
          </p:nvSpPr>
          <p:spPr bwMode="auto">
            <a:xfrm>
              <a:off x="550042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12" name="Rectangle 469"/>
            <p:cNvSpPr>
              <a:spLocks noChangeArrowheads="1"/>
            </p:cNvSpPr>
            <p:nvPr/>
          </p:nvSpPr>
          <p:spPr bwMode="auto">
            <a:xfrm>
              <a:off x="542676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13" name="Line 470"/>
            <p:cNvSpPr>
              <a:spLocks noChangeShapeType="1"/>
            </p:cNvSpPr>
            <p:nvPr/>
          </p:nvSpPr>
          <p:spPr bwMode="auto">
            <a:xfrm>
              <a:off x="59334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14" name="Rectangle 471"/>
            <p:cNvSpPr>
              <a:spLocks noChangeArrowheads="1"/>
            </p:cNvSpPr>
            <p:nvPr/>
          </p:nvSpPr>
          <p:spPr bwMode="auto">
            <a:xfrm>
              <a:off x="585983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15" name="Line 472"/>
            <p:cNvSpPr>
              <a:spLocks noChangeShapeType="1"/>
            </p:cNvSpPr>
            <p:nvPr/>
          </p:nvSpPr>
          <p:spPr bwMode="auto">
            <a:xfrm>
              <a:off x="63652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16" name="Rectangle 473"/>
            <p:cNvSpPr>
              <a:spLocks noChangeArrowheads="1"/>
            </p:cNvSpPr>
            <p:nvPr/>
          </p:nvSpPr>
          <p:spPr bwMode="auto">
            <a:xfrm>
              <a:off x="629163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17" name="Line 474"/>
            <p:cNvSpPr>
              <a:spLocks noChangeShapeType="1"/>
            </p:cNvSpPr>
            <p:nvPr/>
          </p:nvSpPr>
          <p:spPr bwMode="auto">
            <a:xfrm>
              <a:off x="67970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18" name="Rectangle 475"/>
            <p:cNvSpPr>
              <a:spLocks noChangeArrowheads="1"/>
            </p:cNvSpPr>
            <p:nvPr/>
          </p:nvSpPr>
          <p:spPr bwMode="auto">
            <a:xfrm>
              <a:off x="6723430" y="66308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19" name="Line 476"/>
            <p:cNvSpPr>
              <a:spLocks noChangeShapeType="1"/>
            </p:cNvSpPr>
            <p:nvPr/>
          </p:nvSpPr>
          <p:spPr bwMode="auto">
            <a:xfrm>
              <a:off x="7228890" y="65940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0" name="Line 477"/>
            <p:cNvSpPr>
              <a:spLocks noChangeShapeType="1"/>
            </p:cNvSpPr>
            <p:nvPr/>
          </p:nvSpPr>
          <p:spPr bwMode="auto">
            <a:xfrm>
              <a:off x="302310" y="639593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1" name="Line 478"/>
            <p:cNvSpPr>
              <a:spLocks noChangeShapeType="1"/>
            </p:cNvSpPr>
            <p:nvPr/>
          </p:nvSpPr>
          <p:spPr bwMode="auto">
            <a:xfrm>
              <a:off x="302310" y="62168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2" name="Line 479"/>
            <p:cNvSpPr>
              <a:spLocks noChangeShapeType="1"/>
            </p:cNvSpPr>
            <p:nvPr/>
          </p:nvSpPr>
          <p:spPr bwMode="auto">
            <a:xfrm>
              <a:off x="302310" y="60390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3" name="Line 480"/>
            <p:cNvSpPr>
              <a:spLocks noChangeShapeType="1"/>
            </p:cNvSpPr>
            <p:nvPr/>
          </p:nvSpPr>
          <p:spPr bwMode="auto">
            <a:xfrm>
              <a:off x="302310" y="58599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4" name="Line 481"/>
            <p:cNvSpPr>
              <a:spLocks noChangeShapeType="1"/>
            </p:cNvSpPr>
            <p:nvPr/>
          </p:nvSpPr>
          <p:spPr bwMode="auto">
            <a:xfrm>
              <a:off x="302310" y="56821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5" name="Line 482"/>
            <p:cNvSpPr>
              <a:spLocks noChangeShapeType="1"/>
            </p:cNvSpPr>
            <p:nvPr/>
          </p:nvSpPr>
          <p:spPr bwMode="auto">
            <a:xfrm>
              <a:off x="302310" y="55018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6" name="Line 483"/>
            <p:cNvSpPr>
              <a:spLocks noChangeShapeType="1"/>
            </p:cNvSpPr>
            <p:nvPr/>
          </p:nvSpPr>
          <p:spPr bwMode="auto">
            <a:xfrm>
              <a:off x="302310" y="53240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7" name="Line 484"/>
            <p:cNvSpPr>
              <a:spLocks noChangeShapeType="1"/>
            </p:cNvSpPr>
            <p:nvPr/>
          </p:nvSpPr>
          <p:spPr bwMode="auto">
            <a:xfrm>
              <a:off x="302310" y="51462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8" name="Line 485"/>
            <p:cNvSpPr>
              <a:spLocks noChangeShapeType="1"/>
            </p:cNvSpPr>
            <p:nvPr/>
          </p:nvSpPr>
          <p:spPr bwMode="auto">
            <a:xfrm>
              <a:off x="302310" y="49671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29" name="Line 486"/>
            <p:cNvSpPr>
              <a:spLocks noChangeShapeType="1"/>
            </p:cNvSpPr>
            <p:nvPr/>
          </p:nvSpPr>
          <p:spPr bwMode="auto">
            <a:xfrm>
              <a:off x="302310" y="478811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0" name="Line 487"/>
            <p:cNvSpPr>
              <a:spLocks noChangeShapeType="1"/>
            </p:cNvSpPr>
            <p:nvPr/>
          </p:nvSpPr>
          <p:spPr bwMode="auto">
            <a:xfrm>
              <a:off x="302310" y="46090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1" name="Line 488"/>
            <p:cNvSpPr>
              <a:spLocks noChangeShapeType="1"/>
            </p:cNvSpPr>
            <p:nvPr/>
          </p:nvSpPr>
          <p:spPr bwMode="auto">
            <a:xfrm>
              <a:off x="302310" y="44312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2" name="Line 489"/>
            <p:cNvSpPr>
              <a:spLocks noChangeShapeType="1"/>
            </p:cNvSpPr>
            <p:nvPr/>
          </p:nvSpPr>
          <p:spPr bwMode="auto">
            <a:xfrm>
              <a:off x="302310" y="425217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3" name="Line 490"/>
            <p:cNvSpPr>
              <a:spLocks noChangeShapeType="1"/>
            </p:cNvSpPr>
            <p:nvPr/>
          </p:nvSpPr>
          <p:spPr bwMode="auto">
            <a:xfrm>
              <a:off x="302310" y="40731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4" name="Line 491"/>
            <p:cNvSpPr>
              <a:spLocks noChangeShapeType="1"/>
            </p:cNvSpPr>
            <p:nvPr/>
          </p:nvSpPr>
          <p:spPr bwMode="auto">
            <a:xfrm>
              <a:off x="302310" y="38953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5" name="Line 492"/>
            <p:cNvSpPr>
              <a:spLocks noChangeShapeType="1"/>
            </p:cNvSpPr>
            <p:nvPr/>
          </p:nvSpPr>
          <p:spPr bwMode="auto">
            <a:xfrm>
              <a:off x="302310" y="371623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6" name="Line 493"/>
            <p:cNvSpPr>
              <a:spLocks noChangeShapeType="1"/>
            </p:cNvSpPr>
            <p:nvPr/>
          </p:nvSpPr>
          <p:spPr bwMode="auto">
            <a:xfrm>
              <a:off x="302310" y="353843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7" name="Line 494"/>
            <p:cNvSpPr>
              <a:spLocks noChangeShapeType="1"/>
            </p:cNvSpPr>
            <p:nvPr/>
          </p:nvSpPr>
          <p:spPr bwMode="auto">
            <a:xfrm>
              <a:off x="302310" y="33593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8" name="Line 495"/>
            <p:cNvSpPr>
              <a:spLocks noChangeShapeType="1"/>
            </p:cNvSpPr>
            <p:nvPr/>
          </p:nvSpPr>
          <p:spPr bwMode="auto">
            <a:xfrm>
              <a:off x="302310" y="318029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39" name="Line 496"/>
            <p:cNvSpPr>
              <a:spLocks noChangeShapeType="1"/>
            </p:cNvSpPr>
            <p:nvPr/>
          </p:nvSpPr>
          <p:spPr bwMode="auto">
            <a:xfrm>
              <a:off x="302310" y="30012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0" name="Line 497"/>
            <p:cNvSpPr>
              <a:spLocks noChangeShapeType="1"/>
            </p:cNvSpPr>
            <p:nvPr/>
          </p:nvSpPr>
          <p:spPr bwMode="auto">
            <a:xfrm>
              <a:off x="302310" y="28234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1" name="Line 498"/>
            <p:cNvSpPr>
              <a:spLocks noChangeShapeType="1"/>
            </p:cNvSpPr>
            <p:nvPr/>
          </p:nvSpPr>
          <p:spPr bwMode="auto">
            <a:xfrm>
              <a:off x="302310" y="264435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2" name="Line 499"/>
            <p:cNvSpPr>
              <a:spLocks noChangeShapeType="1"/>
            </p:cNvSpPr>
            <p:nvPr/>
          </p:nvSpPr>
          <p:spPr bwMode="auto">
            <a:xfrm>
              <a:off x="302310" y="24652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3" name="Line 500"/>
            <p:cNvSpPr>
              <a:spLocks noChangeShapeType="1"/>
            </p:cNvSpPr>
            <p:nvPr/>
          </p:nvSpPr>
          <p:spPr bwMode="auto">
            <a:xfrm>
              <a:off x="302310" y="22874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4" name="Line 501"/>
            <p:cNvSpPr>
              <a:spLocks noChangeShapeType="1"/>
            </p:cNvSpPr>
            <p:nvPr/>
          </p:nvSpPr>
          <p:spPr bwMode="auto">
            <a:xfrm>
              <a:off x="302310" y="210841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5" name="Line 502"/>
            <p:cNvSpPr>
              <a:spLocks noChangeShapeType="1"/>
            </p:cNvSpPr>
            <p:nvPr/>
          </p:nvSpPr>
          <p:spPr bwMode="auto">
            <a:xfrm>
              <a:off x="302310" y="193061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6" name="Line 503"/>
            <p:cNvSpPr>
              <a:spLocks noChangeShapeType="1"/>
            </p:cNvSpPr>
            <p:nvPr/>
          </p:nvSpPr>
          <p:spPr bwMode="auto">
            <a:xfrm>
              <a:off x="302310" y="17515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7" name="Line 504"/>
            <p:cNvSpPr>
              <a:spLocks noChangeShapeType="1"/>
            </p:cNvSpPr>
            <p:nvPr/>
          </p:nvSpPr>
          <p:spPr bwMode="auto">
            <a:xfrm>
              <a:off x="302310" y="157247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8" name="Line 505"/>
            <p:cNvSpPr>
              <a:spLocks noChangeShapeType="1"/>
            </p:cNvSpPr>
            <p:nvPr/>
          </p:nvSpPr>
          <p:spPr bwMode="auto">
            <a:xfrm>
              <a:off x="290880" y="621686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49" name="Rectangle 506"/>
            <p:cNvSpPr>
              <a:spLocks noChangeArrowheads="1"/>
            </p:cNvSpPr>
            <p:nvPr/>
          </p:nvSpPr>
          <p:spPr bwMode="auto">
            <a:xfrm>
              <a:off x="127050" y="6164791"/>
              <a:ext cx="130805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50" name="Line 507"/>
            <p:cNvSpPr>
              <a:spLocks noChangeShapeType="1"/>
            </p:cNvSpPr>
            <p:nvPr/>
          </p:nvSpPr>
          <p:spPr bwMode="auto">
            <a:xfrm>
              <a:off x="290880" y="585999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51" name="Rectangle 508"/>
            <p:cNvSpPr>
              <a:spLocks noChangeArrowheads="1"/>
            </p:cNvSpPr>
            <p:nvPr/>
          </p:nvSpPr>
          <p:spPr bwMode="auto">
            <a:xfrm>
              <a:off x="127050" y="5807920"/>
              <a:ext cx="130805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52" name="Line 509"/>
            <p:cNvSpPr>
              <a:spLocks noChangeShapeType="1"/>
            </p:cNvSpPr>
            <p:nvPr/>
          </p:nvSpPr>
          <p:spPr bwMode="auto">
            <a:xfrm>
              <a:off x="290880" y="55018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53" name="Rectangle 510"/>
            <p:cNvSpPr>
              <a:spLocks noChangeArrowheads="1"/>
            </p:cNvSpPr>
            <p:nvPr/>
          </p:nvSpPr>
          <p:spPr bwMode="auto">
            <a:xfrm>
              <a:off x="127050" y="5451051"/>
              <a:ext cx="130805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54" name="Line 511"/>
            <p:cNvSpPr>
              <a:spLocks noChangeShapeType="1"/>
            </p:cNvSpPr>
            <p:nvPr/>
          </p:nvSpPr>
          <p:spPr bwMode="auto">
            <a:xfrm>
              <a:off x="290880" y="51462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55" name="Rectangle 512"/>
            <p:cNvSpPr>
              <a:spLocks noChangeArrowheads="1"/>
            </p:cNvSpPr>
            <p:nvPr/>
          </p:nvSpPr>
          <p:spPr bwMode="auto">
            <a:xfrm>
              <a:off x="127050" y="5094180"/>
              <a:ext cx="130805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56" name="Line 513"/>
            <p:cNvSpPr>
              <a:spLocks noChangeShapeType="1"/>
            </p:cNvSpPr>
            <p:nvPr/>
          </p:nvSpPr>
          <p:spPr bwMode="auto">
            <a:xfrm>
              <a:off x="290880" y="478811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57" name="Rectangle 514"/>
            <p:cNvSpPr>
              <a:spLocks noChangeArrowheads="1"/>
            </p:cNvSpPr>
            <p:nvPr/>
          </p:nvSpPr>
          <p:spPr bwMode="auto">
            <a:xfrm>
              <a:off x="108000" y="473604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58" name="Line 515"/>
            <p:cNvSpPr>
              <a:spLocks noChangeShapeType="1"/>
            </p:cNvSpPr>
            <p:nvPr/>
          </p:nvSpPr>
          <p:spPr bwMode="auto">
            <a:xfrm>
              <a:off x="290880" y="443124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59" name="Rectangle 516"/>
            <p:cNvSpPr>
              <a:spLocks noChangeArrowheads="1"/>
            </p:cNvSpPr>
            <p:nvPr/>
          </p:nvSpPr>
          <p:spPr bwMode="auto">
            <a:xfrm>
              <a:off x="108000" y="4379171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60" name="Line 517"/>
            <p:cNvSpPr>
              <a:spLocks noChangeShapeType="1"/>
            </p:cNvSpPr>
            <p:nvPr/>
          </p:nvSpPr>
          <p:spPr bwMode="auto">
            <a:xfrm>
              <a:off x="290880" y="40731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61" name="Rectangle 518"/>
            <p:cNvSpPr>
              <a:spLocks noChangeArrowheads="1"/>
            </p:cNvSpPr>
            <p:nvPr/>
          </p:nvSpPr>
          <p:spPr bwMode="auto">
            <a:xfrm>
              <a:off x="108000" y="402230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62" name="Line 519"/>
            <p:cNvSpPr>
              <a:spLocks noChangeShapeType="1"/>
            </p:cNvSpPr>
            <p:nvPr/>
          </p:nvSpPr>
          <p:spPr bwMode="auto">
            <a:xfrm>
              <a:off x="290880" y="371623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63" name="Rectangle 520"/>
            <p:cNvSpPr>
              <a:spLocks noChangeArrowheads="1"/>
            </p:cNvSpPr>
            <p:nvPr/>
          </p:nvSpPr>
          <p:spPr bwMode="auto">
            <a:xfrm>
              <a:off x="108000" y="366416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64" name="Line 521"/>
            <p:cNvSpPr>
              <a:spLocks noChangeShapeType="1"/>
            </p:cNvSpPr>
            <p:nvPr/>
          </p:nvSpPr>
          <p:spPr bwMode="auto">
            <a:xfrm>
              <a:off x="290880" y="335936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65" name="Rectangle 522"/>
            <p:cNvSpPr>
              <a:spLocks noChangeArrowheads="1"/>
            </p:cNvSpPr>
            <p:nvPr/>
          </p:nvSpPr>
          <p:spPr bwMode="auto">
            <a:xfrm>
              <a:off x="108000" y="330729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18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66" name="Line 523"/>
            <p:cNvSpPr>
              <a:spLocks noChangeShapeType="1"/>
            </p:cNvSpPr>
            <p:nvPr/>
          </p:nvSpPr>
          <p:spPr bwMode="auto">
            <a:xfrm>
              <a:off x="290880" y="300122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67" name="Rectangle 524"/>
            <p:cNvSpPr>
              <a:spLocks noChangeArrowheads="1"/>
            </p:cNvSpPr>
            <p:nvPr/>
          </p:nvSpPr>
          <p:spPr bwMode="auto">
            <a:xfrm>
              <a:off x="108000" y="294915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68" name="Line 525"/>
            <p:cNvSpPr>
              <a:spLocks noChangeShapeType="1"/>
            </p:cNvSpPr>
            <p:nvPr/>
          </p:nvSpPr>
          <p:spPr bwMode="auto">
            <a:xfrm>
              <a:off x="290880" y="264435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69" name="Rectangle 526"/>
            <p:cNvSpPr>
              <a:spLocks noChangeArrowheads="1"/>
            </p:cNvSpPr>
            <p:nvPr/>
          </p:nvSpPr>
          <p:spPr bwMode="auto">
            <a:xfrm>
              <a:off x="108000" y="259355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22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70" name="Line 527"/>
            <p:cNvSpPr>
              <a:spLocks noChangeShapeType="1"/>
            </p:cNvSpPr>
            <p:nvPr/>
          </p:nvSpPr>
          <p:spPr bwMode="auto">
            <a:xfrm>
              <a:off x="290880" y="228748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71" name="Rectangle 528"/>
            <p:cNvSpPr>
              <a:spLocks noChangeArrowheads="1"/>
            </p:cNvSpPr>
            <p:nvPr/>
          </p:nvSpPr>
          <p:spPr bwMode="auto">
            <a:xfrm>
              <a:off x="108000" y="223541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24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72" name="Line 529"/>
            <p:cNvSpPr>
              <a:spLocks noChangeShapeType="1"/>
            </p:cNvSpPr>
            <p:nvPr/>
          </p:nvSpPr>
          <p:spPr bwMode="auto">
            <a:xfrm>
              <a:off x="290880" y="193061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73" name="Rectangle 530"/>
            <p:cNvSpPr>
              <a:spLocks noChangeArrowheads="1"/>
            </p:cNvSpPr>
            <p:nvPr/>
          </p:nvSpPr>
          <p:spPr bwMode="auto">
            <a:xfrm>
              <a:off x="108000" y="187854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26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74" name="Line 531"/>
            <p:cNvSpPr>
              <a:spLocks noChangeShapeType="1"/>
            </p:cNvSpPr>
            <p:nvPr/>
          </p:nvSpPr>
          <p:spPr bwMode="auto">
            <a:xfrm>
              <a:off x="290880" y="157247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75" name="Rectangle 532"/>
            <p:cNvSpPr>
              <a:spLocks noChangeArrowheads="1"/>
            </p:cNvSpPr>
            <p:nvPr/>
          </p:nvSpPr>
          <p:spPr bwMode="auto">
            <a:xfrm>
              <a:off x="108000" y="1520400"/>
              <a:ext cx="1538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28</a:t>
              </a:r>
              <a:endParaRPr lang="en-US" sz="800">
                <a:latin typeface="Gill Sans MT"/>
              </a:endParaRPr>
            </a:p>
          </p:txBody>
        </p:sp>
        <p:sp>
          <p:nvSpPr>
            <p:cNvPr id="58676" name="Rectangle 533"/>
            <p:cNvSpPr>
              <a:spLocks noChangeArrowheads="1"/>
            </p:cNvSpPr>
            <p:nvPr/>
          </p:nvSpPr>
          <p:spPr bwMode="auto">
            <a:xfrm>
              <a:off x="185470" y="1368000"/>
              <a:ext cx="171450" cy="9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a.u. </a:t>
              </a:r>
              <a:endParaRPr lang="en-US"/>
            </a:p>
          </p:txBody>
        </p:sp>
        <p:sp>
          <p:nvSpPr>
            <p:cNvPr id="58677" name="Freeform 534"/>
            <p:cNvSpPr>
              <a:spLocks/>
            </p:cNvSpPr>
            <p:nvPr/>
          </p:nvSpPr>
          <p:spPr bwMode="auto">
            <a:xfrm>
              <a:off x="321360" y="5820620"/>
              <a:ext cx="3054350" cy="744220"/>
            </a:xfrm>
            <a:custGeom>
              <a:avLst/>
              <a:gdLst>
                <a:gd name="T0" fmla="*/ 2147483647 w 2405"/>
                <a:gd name="T1" fmla="*/ 2147483647 h 586"/>
                <a:gd name="T2" fmla="*/ 2147483647 w 2405"/>
                <a:gd name="T3" fmla="*/ 2147483647 h 586"/>
                <a:gd name="T4" fmla="*/ 2147483647 w 2405"/>
                <a:gd name="T5" fmla="*/ 2147483647 h 586"/>
                <a:gd name="T6" fmla="*/ 2147483647 w 2405"/>
                <a:gd name="T7" fmla="*/ 2147483647 h 586"/>
                <a:gd name="T8" fmla="*/ 2147483647 w 2405"/>
                <a:gd name="T9" fmla="*/ 2147483647 h 586"/>
                <a:gd name="T10" fmla="*/ 2147483647 w 2405"/>
                <a:gd name="T11" fmla="*/ 2147483647 h 586"/>
                <a:gd name="T12" fmla="*/ 2147483647 w 2405"/>
                <a:gd name="T13" fmla="*/ 2147483647 h 586"/>
                <a:gd name="T14" fmla="*/ 2147483647 w 2405"/>
                <a:gd name="T15" fmla="*/ 2147483647 h 586"/>
                <a:gd name="T16" fmla="*/ 2147483647 w 2405"/>
                <a:gd name="T17" fmla="*/ 2147483647 h 586"/>
                <a:gd name="T18" fmla="*/ 2147483647 w 2405"/>
                <a:gd name="T19" fmla="*/ 2147483647 h 586"/>
                <a:gd name="T20" fmla="*/ 2147483647 w 2405"/>
                <a:gd name="T21" fmla="*/ 2147483647 h 586"/>
                <a:gd name="T22" fmla="*/ 2147483647 w 2405"/>
                <a:gd name="T23" fmla="*/ 2147483647 h 586"/>
                <a:gd name="T24" fmla="*/ 2147483647 w 2405"/>
                <a:gd name="T25" fmla="*/ 2147483647 h 586"/>
                <a:gd name="T26" fmla="*/ 2147483647 w 2405"/>
                <a:gd name="T27" fmla="*/ 2147483647 h 586"/>
                <a:gd name="T28" fmla="*/ 2147483647 w 2405"/>
                <a:gd name="T29" fmla="*/ 2147483647 h 586"/>
                <a:gd name="T30" fmla="*/ 2147483647 w 2405"/>
                <a:gd name="T31" fmla="*/ 2147483647 h 586"/>
                <a:gd name="T32" fmla="*/ 2147483647 w 2405"/>
                <a:gd name="T33" fmla="*/ 2147483647 h 586"/>
                <a:gd name="T34" fmla="*/ 2147483647 w 2405"/>
                <a:gd name="T35" fmla="*/ 2147483647 h 586"/>
                <a:gd name="T36" fmla="*/ 2147483647 w 2405"/>
                <a:gd name="T37" fmla="*/ 2147483647 h 586"/>
                <a:gd name="T38" fmla="*/ 2147483647 w 2405"/>
                <a:gd name="T39" fmla="*/ 2147483647 h 586"/>
                <a:gd name="T40" fmla="*/ 2147483647 w 2405"/>
                <a:gd name="T41" fmla="*/ 2147483647 h 586"/>
                <a:gd name="T42" fmla="*/ 2147483647 w 2405"/>
                <a:gd name="T43" fmla="*/ 2147483647 h 586"/>
                <a:gd name="T44" fmla="*/ 2147483647 w 2405"/>
                <a:gd name="T45" fmla="*/ 2147483647 h 586"/>
                <a:gd name="T46" fmla="*/ 2147483647 w 2405"/>
                <a:gd name="T47" fmla="*/ 2147483647 h 586"/>
                <a:gd name="T48" fmla="*/ 2147483647 w 2405"/>
                <a:gd name="T49" fmla="*/ 2147483647 h 586"/>
                <a:gd name="T50" fmla="*/ 2147483647 w 2405"/>
                <a:gd name="T51" fmla="*/ 2147483647 h 586"/>
                <a:gd name="T52" fmla="*/ 2147483647 w 2405"/>
                <a:gd name="T53" fmla="*/ 2147483647 h 586"/>
                <a:gd name="T54" fmla="*/ 2147483647 w 2405"/>
                <a:gd name="T55" fmla="*/ 2147483647 h 586"/>
                <a:gd name="T56" fmla="*/ 2147483647 w 2405"/>
                <a:gd name="T57" fmla="*/ 2147483647 h 586"/>
                <a:gd name="T58" fmla="*/ 2147483647 w 2405"/>
                <a:gd name="T59" fmla="*/ 2147483647 h 586"/>
                <a:gd name="T60" fmla="*/ 2147483647 w 2405"/>
                <a:gd name="T61" fmla="*/ 2147483647 h 586"/>
                <a:gd name="T62" fmla="*/ 2147483647 w 2405"/>
                <a:gd name="T63" fmla="*/ 2147483647 h 586"/>
                <a:gd name="T64" fmla="*/ 2147483647 w 2405"/>
                <a:gd name="T65" fmla="*/ 2147483647 h 586"/>
                <a:gd name="T66" fmla="*/ 2147483647 w 2405"/>
                <a:gd name="T67" fmla="*/ 2147483647 h 586"/>
                <a:gd name="T68" fmla="*/ 2147483647 w 2405"/>
                <a:gd name="T69" fmla="*/ 2147483647 h 586"/>
                <a:gd name="T70" fmla="*/ 2147483647 w 2405"/>
                <a:gd name="T71" fmla="*/ 2147483647 h 586"/>
                <a:gd name="T72" fmla="*/ 2147483647 w 2405"/>
                <a:gd name="T73" fmla="*/ 2147483647 h 586"/>
                <a:gd name="T74" fmla="*/ 2147483647 w 2405"/>
                <a:gd name="T75" fmla="*/ 2147483647 h 586"/>
                <a:gd name="T76" fmla="*/ 2147483647 w 2405"/>
                <a:gd name="T77" fmla="*/ 2147483647 h 586"/>
                <a:gd name="T78" fmla="*/ 2147483647 w 2405"/>
                <a:gd name="T79" fmla="*/ 2147483647 h 586"/>
                <a:gd name="T80" fmla="*/ 2147483647 w 2405"/>
                <a:gd name="T81" fmla="*/ 2147483647 h 586"/>
                <a:gd name="T82" fmla="*/ 2147483647 w 2405"/>
                <a:gd name="T83" fmla="*/ 2147483647 h 586"/>
                <a:gd name="T84" fmla="*/ 2147483647 w 2405"/>
                <a:gd name="T85" fmla="*/ 2147483647 h 586"/>
                <a:gd name="T86" fmla="*/ 2147483647 w 2405"/>
                <a:gd name="T87" fmla="*/ 2147483647 h 586"/>
                <a:gd name="T88" fmla="*/ 2147483647 w 2405"/>
                <a:gd name="T89" fmla="*/ 2147483647 h 586"/>
                <a:gd name="T90" fmla="*/ 2147483647 w 2405"/>
                <a:gd name="T91" fmla="*/ 2147483647 h 586"/>
                <a:gd name="T92" fmla="*/ 2147483647 w 2405"/>
                <a:gd name="T93" fmla="*/ 2147483647 h 586"/>
                <a:gd name="T94" fmla="*/ 2147483647 w 2405"/>
                <a:gd name="T95" fmla="*/ 2147483647 h 586"/>
                <a:gd name="T96" fmla="*/ 2147483647 w 2405"/>
                <a:gd name="T97" fmla="*/ 2147483647 h 586"/>
                <a:gd name="T98" fmla="*/ 2147483647 w 2405"/>
                <a:gd name="T99" fmla="*/ 2147483647 h 586"/>
                <a:gd name="T100" fmla="*/ 2147483647 w 2405"/>
                <a:gd name="T101" fmla="*/ 2147483647 h 586"/>
                <a:gd name="T102" fmla="*/ 2147483647 w 2405"/>
                <a:gd name="T103" fmla="*/ 2147483647 h 586"/>
                <a:gd name="T104" fmla="*/ 2147483647 w 2405"/>
                <a:gd name="T105" fmla="*/ 2147483647 h 586"/>
                <a:gd name="T106" fmla="*/ 2147483647 w 2405"/>
                <a:gd name="T107" fmla="*/ 2147483647 h 586"/>
                <a:gd name="T108" fmla="*/ 2147483647 w 2405"/>
                <a:gd name="T109" fmla="*/ 2147483647 h 586"/>
                <a:gd name="T110" fmla="*/ 2147483647 w 2405"/>
                <a:gd name="T111" fmla="*/ 2147483647 h 586"/>
                <a:gd name="T112" fmla="*/ 2147483647 w 2405"/>
                <a:gd name="T113" fmla="*/ 2147483647 h 586"/>
                <a:gd name="T114" fmla="*/ 2147483647 w 2405"/>
                <a:gd name="T115" fmla="*/ 2147483647 h 586"/>
                <a:gd name="T116" fmla="*/ 2147483647 w 2405"/>
                <a:gd name="T117" fmla="*/ 2147483647 h 586"/>
                <a:gd name="T118" fmla="*/ 2147483647 w 2405"/>
                <a:gd name="T119" fmla="*/ 2147483647 h 586"/>
                <a:gd name="T120" fmla="*/ 2147483647 w 2405"/>
                <a:gd name="T121" fmla="*/ 2147483647 h 586"/>
                <a:gd name="T122" fmla="*/ 2147483647 w 2405"/>
                <a:gd name="T123" fmla="*/ 2147483647 h 586"/>
                <a:gd name="T124" fmla="*/ 2147483647 w 2405"/>
                <a:gd name="T125" fmla="*/ 2147483647 h 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5"/>
                <a:gd name="T190" fmla="*/ 0 h 586"/>
                <a:gd name="T191" fmla="*/ 2405 w 2405"/>
                <a:gd name="T192" fmla="*/ 586 h 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5" h="586">
                  <a:moveTo>
                    <a:pt x="0" y="581"/>
                  </a:moveTo>
                  <a:lnTo>
                    <a:pt x="0" y="572"/>
                  </a:lnTo>
                  <a:lnTo>
                    <a:pt x="5" y="577"/>
                  </a:lnTo>
                  <a:lnTo>
                    <a:pt x="5" y="580"/>
                  </a:lnTo>
                  <a:lnTo>
                    <a:pt x="10" y="584"/>
                  </a:lnTo>
                  <a:lnTo>
                    <a:pt x="14" y="584"/>
                  </a:lnTo>
                  <a:lnTo>
                    <a:pt x="14" y="560"/>
                  </a:lnTo>
                  <a:lnTo>
                    <a:pt x="14" y="570"/>
                  </a:lnTo>
                  <a:lnTo>
                    <a:pt x="19" y="580"/>
                  </a:lnTo>
                  <a:lnTo>
                    <a:pt x="24" y="580"/>
                  </a:lnTo>
                  <a:lnTo>
                    <a:pt x="24" y="571"/>
                  </a:lnTo>
                  <a:lnTo>
                    <a:pt x="24" y="585"/>
                  </a:lnTo>
                  <a:lnTo>
                    <a:pt x="29" y="585"/>
                  </a:lnTo>
                  <a:lnTo>
                    <a:pt x="33" y="585"/>
                  </a:lnTo>
                  <a:lnTo>
                    <a:pt x="33" y="578"/>
                  </a:lnTo>
                  <a:lnTo>
                    <a:pt x="38" y="578"/>
                  </a:lnTo>
                  <a:lnTo>
                    <a:pt x="38" y="573"/>
                  </a:lnTo>
                  <a:lnTo>
                    <a:pt x="38" y="578"/>
                  </a:lnTo>
                  <a:lnTo>
                    <a:pt x="43" y="585"/>
                  </a:lnTo>
                  <a:lnTo>
                    <a:pt x="48" y="585"/>
                  </a:lnTo>
                  <a:lnTo>
                    <a:pt x="48" y="575"/>
                  </a:lnTo>
                  <a:lnTo>
                    <a:pt x="52" y="575"/>
                  </a:lnTo>
                  <a:lnTo>
                    <a:pt x="52" y="568"/>
                  </a:lnTo>
                  <a:lnTo>
                    <a:pt x="52" y="573"/>
                  </a:lnTo>
                  <a:lnTo>
                    <a:pt x="57" y="577"/>
                  </a:lnTo>
                  <a:lnTo>
                    <a:pt x="57" y="582"/>
                  </a:lnTo>
                  <a:lnTo>
                    <a:pt x="62" y="585"/>
                  </a:lnTo>
                  <a:lnTo>
                    <a:pt x="67" y="585"/>
                  </a:lnTo>
                  <a:lnTo>
                    <a:pt x="67" y="578"/>
                  </a:lnTo>
                  <a:lnTo>
                    <a:pt x="71" y="578"/>
                  </a:lnTo>
                  <a:lnTo>
                    <a:pt x="71" y="573"/>
                  </a:lnTo>
                  <a:lnTo>
                    <a:pt x="76" y="584"/>
                  </a:lnTo>
                  <a:lnTo>
                    <a:pt x="76" y="585"/>
                  </a:lnTo>
                  <a:lnTo>
                    <a:pt x="81" y="585"/>
                  </a:lnTo>
                  <a:lnTo>
                    <a:pt x="86" y="585"/>
                  </a:lnTo>
                  <a:lnTo>
                    <a:pt x="86" y="581"/>
                  </a:lnTo>
                  <a:lnTo>
                    <a:pt x="90" y="581"/>
                  </a:lnTo>
                  <a:lnTo>
                    <a:pt x="90" y="574"/>
                  </a:lnTo>
                  <a:lnTo>
                    <a:pt x="90" y="581"/>
                  </a:lnTo>
                  <a:lnTo>
                    <a:pt x="95" y="585"/>
                  </a:lnTo>
                  <a:lnTo>
                    <a:pt x="100" y="585"/>
                  </a:lnTo>
                  <a:lnTo>
                    <a:pt x="100" y="584"/>
                  </a:lnTo>
                  <a:lnTo>
                    <a:pt x="105" y="584"/>
                  </a:lnTo>
                  <a:lnTo>
                    <a:pt x="105" y="579"/>
                  </a:lnTo>
                  <a:lnTo>
                    <a:pt x="108" y="579"/>
                  </a:lnTo>
                  <a:lnTo>
                    <a:pt x="108" y="575"/>
                  </a:lnTo>
                  <a:lnTo>
                    <a:pt x="108" y="585"/>
                  </a:lnTo>
                  <a:lnTo>
                    <a:pt x="113" y="586"/>
                  </a:lnTo>
                  <a:lnTo>
                    <a:pt x="118" y="586"/>
                  </a:lnTo>
                  <a:lnTo>
                    <a:pt x="118" y="584"/>
                  </a:lnTo>
                  <a:lnTo>
                    <a:pt x="123" y="584"/>
                  </a:lnTo>
                  <a:lnTo>
                    <a:pt x="123" y="575"/>
                  </a:lnTo>
                  <a:lnTo>
                    <a:pt x="123" y="576"/>
                  </a:lnTo>
                  <a:lnTo>
                    <a:pt x="127" y="585"/>
                  </a:lnTo>
                  <a:lnTo>
                    <a:pt x="132" y="586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42" y="580"/>
                  </a:lnTo>
                  <a:lnTo>
                    <a:pt x="142" y="575"/>
                  </a:lnTo>
                  <a:lnTo>
                    <a:pt x="142" y="583"/>
                  </a:lnTo>
                  <a:lnTo>
                    <a:pt x="146" y="585"/>
                  </a:lnTo>
                  <a:lnTo>
                    <a:pt x="151" y="585"/>
                  </a:lnTo>
                  <a:lnTo>
                    <a:pt x="156" y="585"/>
                  </a:lnTo>
                  <a:lnTo>
                    <a:pt x="156" y="575"/>
                  </a:lnTo>
                  <a:lnTo>
                    <a:pt x="161" y="575"/>
                  </a:lnTo>
                  <a:lnTo>
                    <a:pt x="161" y="574"/>
                  </a:lnTo>
                  <a:lnTo>
                    <a:pt x="161" y="585"/>
                  </a:lnTo>
                  <a:lnTo>
                    <a:pt x="165" y="585"/>
                  </a:lnTo>
                  <a:lnTo>
                    <a:pt x="170" y="585"/>
                  </a:lnTo>
                  <a:lnTo>
                    <a:pt x="170" y="584"/>
                  </a:lnTo>
                  <a:lnTo>
                    <a:pt x="175" y="584"/>
                  </a:lnTo>
                  <a:lnTo>
                    <a:pt x="175" y="573"/>
                  </a:lnTo>
                  <a:lnTo>
                    <a:pt x="175" y="579"/>
                  </a:lnTo>
                  <a:lnTo>
                    <a:pt x="179" y="585"/>
                  </a:lnTo>
                  <a:lnTo>
                    <a:pt x="184" y="585"/>
                  </a:lnTo>
                  <a:lnTo>
                    <a:pt x="184" y="583"/>
                  </a:lnTo>
                  <a:lnTo>
                    <a:pt x="189" y="583"/>
                  </a:lnTo>
                  <a:lnTo>
                    <a:pt x="189" y="577"/>
                  </a:lnTo>
                  <a:lnTo>
                    <a:pt x="194" y="577"/>
                  </a:lnTo>
                  <a:lnTo>
                    <a:pt x="194" y="574"/>
                  </a:lnTo>
                  <a:lnTo>
                    <a:pt x="194" y="585"/>
                  </a:lnTo>
                  <a:lnTo>
                    <a:pt x="199" y="585"/>
                  </a:lnTo>
                  <a:lnTo>
                    <a:pt x="203" y="585"/>
                  </a:lnTo>
                  <a:lnTo>
                    <a:pt x="203" y="584"/>
                  </a:lnTo>
                  <a:lnTo>
                    <a:pt x="208" y="584"/>
                  </a:lnTo>
                  <a:lnTo>
                    <a:pt x="208" y="574"/>
                  </a:lnTo>
                  <a:lnTo>
                    <a:pt x="208" y="577"/>
                  </a:lnTo>
                  <a:lnTo>
                    <a:pt x="213" y="584"/>
                  </a:lnTo>
                  <a:lnTo>
                    <a:pt x="217" y="584"/>
                  </a:lnTo>
                  <a:lnTo>
                    <a:pt x="217" y="495"/>
                  </a:lnTo>
                  <a:lnTo>
                    <a:pt x="221" y="495"/>
                  </a:lnTo>
                  <a:lnTo>
                    <a:pt x="221" y="0"/>
                  </a:lnTo>
                  <a:lnTo>
                    <a:pt x="221" y="566"/>
                  </a:lnTo>
                  <a:lnTo>
                    <a:pt x="226" y="569"/>
                  </a:lnTo>
                  <a:lnTo>
                    <a:pt x="226" y="577"/>
                  </a:lnTo>
                  <a:lnTo>
                    <a:pt x="231" y="581"/>
                  </a:lnTo>
                  <a:lnTo>
                    <a:pt x="236" y="581"/>
                  </a:lnTo>
                  <a:lnTo>
                    <a:pt x="236" y="370"/>
                  </a:lnTo>
                  <a:lnTo>
                    <a:pt x="236" y="516"/>
                  </a:lnTo>
                  <a:lnTo>
                    <a:pt x="240" y="573"/>
                  </a:lnTo>
                  <a:lnTo>
                    <a:pt x="245" y="573"/>
                  </a:lnTo>
                  <a:lnTo>
                    <a:pt x="245" y="568"/>
                  </a:lnTo>
                  <a:lnTo>
                    <a:pt x="245" y="580"/>
                  </a:lnTo>
                  <a:lnTo>
                    <a:pt x="250" y="582"/>
                  </a:lnTo>
                  <a:lnTo>
                    <a:pt x="255" y="582"/>
                  </a:lnTo>
                  <a:lnTo>
                    <a:pt x="255" y="412"/>
                  </a:lnTo>
                  <a:lnTo>
                    <a:pt x="255" y="569"/>
                  </a:lnTo>
                  <a:lnTo>
                    <a:pt x="259" y="575"/>
                  </a:lnTo>
                  <a:lnTo>
                    <a:pt x="264" y="583"/>
                  </a:lnTo>
                  <a:lnTo>
                    <a:pt x="269" y="583"/>
                  </a:lnTo>
                  <a:lnTo>
                    <a:pt x="269" y="554"/>
                  </a:lnTo>
                  <a:lnTo>
                    <a:pt x="273" y="554"/>
                  </a:lnTo>
                  <a:lnTo>
                    <a:pt x="273" y="532"/>
                  </a:lnTo>
                  <a:lnTo>
                    <a:pt x="273" y="571"/>
                  </a:lnTo>
                  <a:lnTo>
                    <a:pt x="278" y="575"/>
                  </a:lnTo>
                  <a:lnTo>
                    <a:pt x="278" y="581"/>
                  </a:lnTo>
                  <a:lnTo>
                    <a:pt x="283" y="584"/>
                  </a:lnTo>
                  <a:lnTo>
                    <a:pt x="287" y="584"/>
                  </a:lnTo>
                  <a:lnTo>
                    <a:pt x="287" y="550"/>
                  </a:lnTo>
                  <a:lnTo>
                    <a:pt x="287" y="572"/>
                  </a:lnTo>
                  <a:lnTo>
                    <a:pt x="292" y="580"/>
                  </a:lnTo>
                  <a:lnTo>
                    <a:pt x="297" y="580"/>
                  </a:lnTo>
                  <a:lnTo>
                    <a:pt x="297" y="571"/>
                  </a:lnTo>
                  <a:lnTo>
                    <a:pt x="297" y="582"/>
                  </a:lnTo>
                  <a:lnTo>
                    <a:pt x="302" y="585"/>
                  </a:lnTo>
                  <a:lnTo>
                    <a:pt x="307" y="585"/>
                  </a:lnTo>
                  <a:lnTo>
                    <a:pt x="307" y="574"/>
                  </a:lnTo>
                  <a:lnTo>
                    <a:pt x="311" y="574"/>
                  </a:lnTo>
                  <a:lnTo>
                    <a:pt x="311" y="572"/>
                  </a:lnTo>
                  <a:lnTo>
                    <a:pt x="311" y="578"/>
                  </a:lnTo>
                  <a:lnTo>
                    <a:pt x="316" y="585"/>
                  </a:lnTo>
                  <a:lnTo>
                    <a:pt x="321" y="585"/>
                  </a:lnTo>
                  <a:lnTo>
                    <a:pt x="321" y="557"/>
                  </a:lnTo>
                  <a:lnTo>
                    <a:pt x="321" y="559"/>
                  </a:lnTo>
                  <a:lnTo>
                    <a:pt x="325" y="580"/>
                  </a:lnTo>
                  <a:lnTo>
                    <a:pt x="330" y="580"/>
                  </a:lnTo>
                  <a:lnTo>
                    <a:pt x="330" y="572"/>
                  </a:lnTo>
                  <a:lnTo>
                    <a:pt x="330" y="583"/>
                  </a:lnTo>
                  <a:lnTo>
                    <a:pt x="335" y="585"/>
                  </a:lnTo>
                  <a:lnTo>
                    <a:pt x="339" y="585"/>
                  </a:lnTo>
                  <a:lnTo>
                    <a:pt x="339" y="574"/>
                  </a:lnTo>
                  <a:lnTo>
                    <a:pt x="344" y="574"/>
                  </a:lnTo>
                  <a:lnTo>
                    <a:pt x="344" y="566"/>
                  </a:lnTo>
                  <a:lnTo>
                    <a:pt x="349" y="566"/>
                  </a:lnTo>
                  <a:lnTo>
                    <a:pt x="349" y="553"/>
                  </a:lnTo>
                  <a:lnTo>
                    <a:pt x="349" y="582"/>
                  </a:lnTo>
                  <a:lnTo>
                    <a:pt x="354" y="585"/>
                  </a:lnTo>
                  <a:lnTo>
                    <a:pt x="358" y="585"/>
                  </a:lnTo>
                  <a:lnTo>
                    <a:pt x="358" y="577"/>
                  </a:lnTo>
                  <a:lnTo>
                    <a:pt x="363" y="577"/>
                  </a:lnTo>
                  <a:lnTo>
                    <a:pt x="363" y="568"/>
                  </a:lnTo>
                  <a:lnTo>
                    <a:pt x="363" y="579"/>
                  </a:lnTo>
                  <a:lnTo>
                    <a:pt x="368" y="584"/>
                  </a:lnTo>
                  <a:lnTo>
                    <a:pt x="373" y="584"/>
                  </a:lnTo>
                  <a:lnTo>
                    <a:pt x="373" y="582"/>
                  </a:lnTo>
                  <a:lnTo>
                    <a:pt x="377" y="582"/>
                  </a:lnTo>
                  <a:lnTo>
                    <a:pt x="377" y="575"/>
                  </a:lnTo>
                  <a:lnTo>
                    <a:pt x="381" y="575"/>
                  </a:lnTo>
                  <a:lnTo>
                    <a:pt x="381" y="562"/>
                  </a:lnTo>
                  <a:lnTo>
                    <a:pt x="381" y="584"/>
                  </a:lnTo>
                  <a:lnTo>
                    <a:pt x="386" y="585"/>
                  </a:lnTo>
                  <a:lnTo>
                    <a:pt x="391" y="585"/>
                  </a:lnTo>
                  <a:lnTo>
                    <a:pt x="391" y="581"/>
                  </a:lnTo>
                  <a:lnTo>
                    <a:pt x="395" y="581"/>
                  </a:lnTo>
                  <a:lnTo>
                    <a:pt x="395" y="573"/>
                  </a:lnTo>
                  <a:lnTo>
                    <a:pt x="400" y="585"/>
                  </a:lnTo>
                  <a:lnTo>
                    <a:pt x="405" y="585"/>
                  </a:lnTo>
                  <a:lnTo>
                    <a:pt x="405" y="584"/>
                  </a:lnTo>
                  <a:lnTo>
                    <a:pt x="410" y="584"/>
                  </a:lnTo>
                  <a:lnTo>
                    <a:pt x="410" y="578"/>
                  </a:lnTo>
                  <a:lnTo>
                    <a:pt x="415" y="578"/>
                  </a:lnTo>
                  <a:lnTo>
                    <a:pt x="415" y="574"/>
                  </a:lnTo>
                  <a:lnTo>
                    <a:pt x="415" y="584"/>
                  </a:lnTo>
                  <a:lnTo>
                    <a:pt x="419" y="585"/>
                  </a:lnTo>
                  <a:lnTo>
                    <a:pt x="424" y="585"/>
                  </a:lnTo>
                  <a:lnTo>
                    <a:pt x="424" y="584"/>
                  </a:lnTo>
                  <a:lnTo>
                    <a:pt x="429" y="584"/>
                  </a:lnTo>
                  <a:lnTo>
                    <a:pt x="429" y="574"/>
                  </a:lnTo>
                  <a:lnTo>
                    <a:pt x="433" y="583"/>
                  </a:lnTo>
                  <a:lnTo>
                    <a:pt x="433" y="584"/>
                  </a:lnTo>
                  <a:lnTo>
                    <a:pt x="438" y="585"/>
                  </a:lnTo>
                  <a:lnTo>
                    <a:pt x="443" y="585"/>
                  </a:lnTo>
                  <a:lnTo>
                    <a:pt x="443" y="581"/>
                  </a:lnTo>
                  <a:lnTo>
                    <a:pt x="448" y="581"/>
                  </a:lnTo>
                  <a:lnTo>
                    <a:pt x="448" y="573"/>
                  </a:lnTo>
                  <a:lnTo>
                    <a:pt x="448" y="580"/>
                  </a:lnTo>
                  <a:lnTo>
                    <a:pt x="452" y="584"/>
                  </a:lnTo>
                  <a:lnTo>
                    <a:pt x="457" y="584"/>
                  </a:lnTo>
                  <a:lnTo>
                    <a:pt x="457" y="583"/>
                  </a:lnTo>
                  <a:lnTo>
                    <a:pt x="462" y="583"/>
                  </a:lnTo>
                  <a:lnTo>
                    <a:pt x="462" y="575"/>
                  </a:lnTo>
                  <a:lnTo>
                    <a:pt x="467" y="575"/>
                  </a:lnTo>
                  <a:lnTo>
                    <a:pt x="467" y="573"/>
                  </a:lnTo>
                  <a:lnTo>
                    <a:pt x="467" y="585"/>
                  </a:lnTo>
                  <a:lnTo>
                    <a:pt x="471" y="585"/>
                  </a:lnTo>
                  <a:lnTo>
                    <a:pt x="476" y="585"/>
                  </a:lnTo>
                  <a:lnTo>
                    <a:pt x="476" y="584"/>
                  </a:lnTo>
                  <a:lnTo>
                    <a:pt x="481" y="584"/>
                  </a:lnTo>
                  <a:lnTo>
                    <a:pt x="481" y="574"/>
                  </a:lnTo>
                  <a:lnTo>
                    <a:pt x="481" y="579"/>
                  </a:lnTo>
                  <a:lnTo>
                    <a:pt x="486" y="584"/>
                  </a:lnTo>
                  <a:lnTo>
                    <a:pt x="489" y="584"/>
                  </a:lnTo>
                  <a:lnTo>
                    <a:pt x="489" y="475"/>
                  </a:lnTo>
                  <a:lnTo>
                    <a:pt x="489" y="491"/>
                  </a:lnTo>
                  <a:lnTo>
                    <a:pt x="494" y="577"/>
                  </a:lnTo>
                  <a:lnTo>
                    <a:pt x="499" y="577"/>
                  </a:lnTo>
                  <a:lnTo>
                    <a:pt x="499" y="570"/>
                  </a:lnTo>
                  <a:lnTo>
                    <a:pt x="499" y="580"/>
                  </a:lnTo>
                  <a:lnTo>
                    <a:pt x="504" y="582"/>
                  </a:lnTo>
                  <a:lnTo>
                    <a:pt x="508" y="582"/>
                  </a:lnTo>
                  <a:lnTo>
                    <a:pt x="508" y="542"/>
                  </a:lnTo>
                  <a:lnTo>
                    <a:pt x="508" y="571"/>
                  </a:lnTo>
                  <a:lnTo>
                    <a:pt x="513" y="580"/>
                  </a:lnTo>
                  <a:lnTo>
                    <a:pt x="518" y="580"/>
                  </a:lnTo>
                  <a:lnTo>
                    <a:pt x="518" y="572"/>
                  </a:lnTo>
                  <a:lnTo>
                    <a:pt x="523" y="572"/>
                  </a:lnTo>
                  <a:lnTo>
                    <a:pt x="523" y="561"/>
                  </a:lnTo>
                  <a:lnTo>
                    <a:pt x="528" y="561"/>
                  </a:lnTo>
                  <a:lnTo>
                    <a:pt x="528" y="531"/>
                  </a:lnTo>
                  <a:lnTo>
                    <a:pt x="528" y="571"/>
                  </a:lnTo>
                  <a:lnTo>
                    <a:pt x="532" y="578"/>
                  </a:lnTo>
                  <a:lnTo>
                    <a:pt x="532" y="580"/>
                  </a:lnTo>
                  <a:lnTo>
                    <a:pt x="537" y="584"/>
                  </a:lnTo>
                  <a:lnTo>
                    <a:pt x="542" y="584"/>
                  </a:lnTo>
                  <a:lnTo>
                    <a:pt x="542" y="565"/>
                  </a:lnTo>
                  <a:lnTo>
                    <a:pt x="542" y="575"/>
                  </a:lnTo>
                  <a:lnTo>
                    <a:pt x="546" y="581"/>
                  </a:lnTo>
                  <a:lnTo>
                    <a:pt x="551" y="581"/>
                  </a:lnTo>
                  <a:lnTo>
                    <a:pt x="551" y="571"/>
                  </a:lnTo>
                  <a:lnTo>
                    <a:pt x="551" y="582"/>
                  </a:lnTo>
                  <a:lnTo>
                    <a:pt x="556" y="584"/>
                  </a:lnTo>
                  <a:lnTo>
                    <a:pt x="561" y="584"/>
                  </a:lnTo>
                  <a:lnTo>
                    <a:pt x="561" y="567"/>
                  </a:lnTo>
                  <a:lnTo>
                    <a:pt x="561" y="572"/>
                  </a:lnTo>
                  <a:lnTo>
                    <a:pt x="565" y="582"/>
                  </a:lnTo>
                  <a:lnTo>
                    <a:pt x="570" y="582"/>
                  </a:lnTo>
                  <a:lnTo>
                    <a:pt x="570" y="574"/>
                  </a:lnTo>
                  <a:lnTo>
                    <a:pt x="570" y="579"/>
                  </a:lnTo>
                  <a:lnTo>
                    <a:pt x="575" y="585"/>
                  </a:lnTo>
                  <a:lnTo>
                    <a:pt x="580" y="585"/>
                  </a:lnTo>
                  <a:lnTo>
                    <a:pt x="580" y="579"/>
                  </a:lnTo>
                  <a:lnTo>
                    <a:pt x="584" y="579"/>
                  </a:lnTo>
                  <a:lnTo>
                    <a:pt x="584" y="573"/>
                  </a:lnTo>
                  <a:lnTo>
                    <a:pt x="584" y="582"/>
                  </a:lnTo>
                  <a:lnTo>
                    <a:pt x="589" y="585"/>
                  </a:lnTo>
                  <a:lnTo>
                    <a:pt x="594" y="585"/>
                  </a:lnTo>
                  <a:lnTo>
                    <a:pt x="594" y="564"/>
                  </a:lnTo>
                  <a:lnTo>
                    <a:pt x="594" y="572"/>
                  </a:lnTo>
                  <a:lnTo>
                    <a:pt x="598" y="580"/>
                  </a:lnTo>
                  <a:lnTo>
                    <a:pt x="602" y="580"/>
                  </a:lnTo>
                  <a:lnTo>
                    <a:pt x="602" y="570"/>
                  </a:lnTo>
                  <a:lnTo>
                    <a:pt x="602" y="583"/>
                  </a:lnTo>
                  <a:lnTo>
                    <a:pt x="607" y="584"/>
                  </a:lnTo>
                  <a:lnTo>
                    <a:pt x="612" y="584"/>
                  </a:lnTo>
                  <a:lnTo>
                    <a:pt x="612" y="575"/>
                  </a:lnTo>
                  <a:lnTo>
                    <a:pt x="617" y="575"/>
                  </a:lnTo>
                  <a:lnTo>
                    <a:pt x="617" y="570"/>
                  </a:lnTo>
                  <a:lnTo>
                    <a:pt x="617" y="575"/>
                  </a:lnTo>
                  <a:lnTo>
                    <a:pt x="621" y="584"/>
                  </a:lnTo>
                  <a:lnTo>
                    <a:pt x="626" y="584"/>
                  </a:lnTo>
                  <a:lnTo>
                    <a:pt x="626" y="577"/>
                  </a:lnTo>
                  <a:lnTo>
                    <a:pt x="631" y="577"/>
                  </a:lnTo>
                  <a:lnTo>
                    <a:pt x="631" y="576"/>
                  </a:lnTo>
                  <a:lnTo>
                    <a:pt x="636" y="576"/>
                  </a:lnTo>
                  <a:lnTo>
                    <a:pt x="636" y="571"/>
                  </a:lnTo>
                  <a:lnTo>
                    <a:pt x="636" y="583"/>
                  </a:lnTo>
                  <a:lnTo>
                    <a:pt x="640" y="585"/>
                  </a:lnTo>
                  <a:lnTo>
                    <a:pt x="645" y="585"/>
                  </a:lnTo>
                  <a:lnTo>
                    <a:pt x="645" y="582"/>
                  </a:lnTo>
                  <a:lnTo>
                    <a:pt x="650" y="582"/>
                  </a:lnTo>
                  <a:lnTo>
                    <a:pt x="650" y="572"/>
                  </a:lnTo>
                  <a:lnTo>
                    <a:pt x="655" y="572"/>
                  </a:lnTo>
                  <a:lnTo>
                    <a:pt x="655" y="559"/>
                  </a:lnTo>
                  <a:lnTo>
                    <a:pt x="655" y="584"/>
                  </a:lnTo>
                  <a:lnTo>
                    <a:pt x="660" y="585"/>
                  </a:lnTo>
                  <a:lnTo>
                    <a:pt x="664" y="585"/>
                  </a:lnTo>
                  <a:lnTo>
                    <a:pt x="664" y="581"/>
                  </a:lnTo>
                  <a:lnTo>
                    <a:pt x="669" y="581"/>
                  </a:lnTo>
                  <a:lnTo>
                    <a:pt x="669" y="570"/>
                  </a:lnTo>
                  <a:lnTo>
                    <a:pt x="669" y="573"/>
                  </a:lnTo>
                  <a:lnTo>
                    <a:pt x="674" y="585"/>
                  </a:lnTo>
                  <a:lnTo>
                    <a:pt x="679" y="585"/>
                  </a:lnTo>
                  <a:lnTo>
                    <a:pt x="683" y="585"/>
                  </a:lnTo>
                  <a:lnTo>
                    <a:pt x="683" y="575"/>
                  </a:lnTo>
                  <a:lnTo>
                    <a:pt x="688" y="575"/>
                  </a:lnTo>
                  <a:lnTo>
                    <a:pt x="688" y="573"/>
                  </a:lnTo>
                  <a:lnTo>
                    <a:pt x="688" y="585"/>
                  </a:lnTo>
                  <a:lnTo>
                    <a:pt x="693" y="585"/>
                  </a:lnTo>
                  <a:lnTo>
                    <a:pt x="698" y="585"/>
                  </a:lnTo>
                  <a:lnTo>
                    <a:pt x="698" y="581"/>
                  </a:lnTo>
                  <a:lnTo>
                    <a:pt x="702" y="581"/>
                  </a:lnTo>
                  <a:lnTo>
                    <a:pt x="702" y="573"/>
                  </a:lnTo>
                  <a:lnTo>
                    <a:pt x="702" y="574"/>
                  </a:lnTo>
                  <a:lnTo>
                    <a:pt x="706" y="583"/>
                  </a:lnTo>
                  <a:lnTo>
                    <a:pt x="711" y="583"/>
                  </a:lnTo>
                  <a:lnTo>
                    <a:pt x="711" y="582"/>
                  </a:lnTo>
                  <a:lnTo>
                    <a:pt x="716" y="582"/>
                  </a:lnTo>
                  <a:lnTo>
                    <a:pt x="716" y="579"/>
                  </a:lnTo>
                  <a:lnTo>
                    <a:pt x="720" y="579"/>
                  </a:lnTo>
                  <a:lnTo>
                    <a:pt x="720" y="570"/>
                  </a:lnTo>
                  <a:lnTo>
                    <a:pt x="720" y="582"/>
                  </a:lnTo>
                  <a:lnTo>
                    <a:pt x="725" y="584"/>
                  </a:lnTo>
                  <a:lnTo>
                    <a:pt x="730" y="584"/>
                  </a:lnTo>
                  <a:lnTo>
                    <a:pt x="730" y="583"/>
                  </a:lnTo>
                  <a:lnTo>
                    <a:pt x="735" y="583"/>
                  </a:lnTo>
                  <a:lnTo>
                    <a:pt x="735" y="573"/>
                  </a:lnTo>
                  <a:lnTo>
                    <a:pt x="739" y="573"/>
                  </a:lnTo>
                  <a:lnTo>
                    <a:pt x="739" y="572"/>
                  </a:lnTo>
                  <a:lnTo>
                    <a:pt x="739" y="583"/>
                  </a:lnTo>
                  <a:lnTo>
                    <a:pt x="744" y="584"/>
                  </a:lnTo>
                  <a:lnTo>
                    <a:pt x="749" y="584"/>
                  </a:lnTo>
                  <a:lnTo>
                    <a:pt x="749" y="582"/>
                  </a:lnTo>
                  <a:lnTo>
                    <a:pt x="754" y="582"/>
                  </a:lnTo>
                  <a:lnTo>
                    <a:pt x="754" y="570"/>
                  </a:lnTo>
                  <a:lnTo>
                    <a:pt x="754" y="573"/>
                  </a:lnTo>
                  <a:lnTo>
                    <a:pt x="758" y="584"/>
                  </a:lnTo>
                  <a:lnTo>
                    <a:pt x="763" y="585"/>
                  </a:lnTo>
                  <a:lnTo>
                    <a:pt x="768" y="585"/>
                  </a:lnTo>
                  <a:lnTo>
                    <a:pt x="768" y="577"/>
                  </a:lnTo>
                  <a:lnTo>
                    <a:pt x="772" y="577"/>
                  </a:lnTo>
                  <a:lnTo>
                    <a:pt x="772" y="570"/>
                  </a:lnTo>
                  <a:lnTo>
                    <a:pt x="772" y="582"/>
                  </a:lnTo>
                  <a:lnTo>
                    <a:pt x="777" y="585"/>
                  </a:lnTo>
                  <a:lnTo>
                    <a:pt x="782" y="585"/>
                  </a:lnTo>
                  <a:lnTo>
                    <a:pt x="782" y="584"/>
                  </a:lnTo>
                  <a:lnTo>
                    <a:pt x="787" y="584"/>
                  </a:lnTo>
                  <a:lnTo>
                    <a:pt x="787" y="572"/>
                  </a:lnTo>
                  <a:lnTo>
                    <a:pt x="787" y="573"/>
                  </a:lnTo>
                  <a:lnTo>
                    <a:pt x="792" y="583"/>
                  </a:lnTo>
                  <a:lnTo>
                    <a:pt x="796" y="583"/>
                  </a:lnTo>
                  <a:lnTo>
                    <a:pt x="796" y="580"/>
                  </a:lnTo>
                  <a:lnTo>
                    <a:pt x="801" y="580"/>
                  </a:lnTo>
                  <a:lnTo>
                    <a:pt x="806" y="580"/>
                  </a:lnTo>
                  <a:lnTo>
                    <a:pt x="806" y="572"/>
                  </a:lnTo>
                  <a:lnTo>
                    <a:pt x="806" y="582"/>
                  </a:lnTo>
                  <a:lnTo>
                    <a:pt x="811" y="583"/>
                  </a:lnTo>
                  <a:lnTo>
                    <a:pt x="814" y="583"/>
                  </a:lnTo>
                  <a:lnTo>
                    <a:pt x="814" y="582"/>
                  </a:lnTo>
                  <a:lnTo>
                    <a:pt x="819" y="582"/>
                  </a:lnTo>
                  <a:lnTo>
                    <a:pt x="819" y="573"/>
                  </a:lnTo>
                  <a:lnTo>
                    <a:pt x="824" y="573"/>
                  </a:lnTo>
                  <a:lnTo>
                    <a:pt x="824" y="572"/>
                  </a:lnTo>
                  <a:lnTo>
                    <a:pt x="824" y="582"/>
                  </a:lnTo>
                  <a:lnTo>
                    <a:pt x="829" y="583"/>
                  </a:lnTo>
                  <a:lnTo>
                    <a:pt x="833" y="583"/>
                  </a:lnTo>
                  <a:lnTo>
                    <a:pt x="833" y="581"/>
                  </a:lnTo>
                  <a:lnTo>
                    <a:pt x="838" y="581"/>
                  </a:lnTo>
                  <a:lnTo>
                    <a:pt x="838" y="573"/>
                  </a:lnTo>
                  <a:lnTo>
                    <a:pt x="838" y="577"/>
                  </a:lnTo>
                  <a:lnTo>
                    <a:pt x="843" y="583"/>
                  </a:lnTo>
                  <a:lnTo>
                    <a:pt x="848" y="583"/>
                  </a:lnTo>
                  <a:lnTo>
                    <a:pt x="848" y="582"/>
                  </a:lnTo>
                  <a:lnTo>
                    <a:pt x="852" y="582"/>
                  </a:lnTo>
                  <a:lnTo>
                    <a:pt x="852" y="577"/>
                  </a:lnTo>
                  <a:lnTo>
                    <a:pt x="857" y="577"/>
                  </a:lnTo>
                  <a:lnTo>
                    <a:pt x="857" y="572"/>
                  </a:lnTo>
                  <a:lnTo>
                    <a:pt x="857" y="582"/>
                  </a:lnTo>
                  <a:lnTo>
                    <a:pt x="862" y="584"/>
                  </a:lnTo>
                  <a:lnTo>
                    <a:pt x="866" y="584"/>
                  </a:lnTo>
                  <a:lnTo>
                    <a:pt x="866" y="575"/>
                  </a:lnTo>
                  <a:lnTo>
                    <a:pt x="871" y="575"/>
                  </a:lnTo>
                  <a:lnTo>
                    <a:pt x="871" y="571"/>
                  </a:lnTo>
                  <a:lnTo>
                    <a:pt x="871" y="572"/>
                  </a:lnTo>
                  <a:lnTo>
                    <a:pt x="876" y="582"/>
                  </a:lnTo>
                  <a:lnTo>
                    <a:pt x="881" y="582"/>
                  </a:lnTo>
                  <a:lnTo>
                    <a:pt x="885" y="582"/>
                  </a:lnTo>
                  <a:lnTo>
                    <a:pt x="885" y="580"/>
                  </a:lnTo>
                  <a:lnTo>
                    <a:pt x="890" y="580"/>
                  </a:lnTo>
                  <a:lnTo>
                    <a:pt x="890" y="571"/>
                  </a:lnTo>
                  <a:lnTo>
                    <a:pt x="890" y="580"/>
                  </a:lnTo>
                  <a:lnTo>
                    <a:pt x="895" y="584"/>
                  </a:lnTo>
                  <a:lnTo>
                    <a:pt x="900" y="584"/>
                  </a:lnTo>
                  <a:lnTo>
                    <a:pt x="900" y="580"/>
                  </a:lnTo>
                  <a:lnTo>
                    <a:pt x="905" y="580"/>
                  </a:lnTo>
                  <a:lnTo>
                    <a:pt x="905" y="573"/>
                  </a:lnTo>
                  <a:lnTo>
                    <a:pt x="909" y="573"/>
                  </a:lnTo>
                  <a:lnTo>
                    <a:pt x="909" y="571"/>
                  </a:lnTo>
                  <a:lnTo>
                    <a:pt x="909" y="582"/>
                  </a:lnTo>
                  <a:lnTo>
                    <a:pt x="914" y="583"/>
                  </a:lnTo>
                  <a:lnTo>
                    <a:pt x="919" y="583"/>
                  </a:lnTo>
                  <a:lnTo>
                    <a:pt x="919" y="582"/>
                  </a:lnTo>
                  <a:lnTo>
                    <a:pt x="923" y="582"/>
                  </a:lnTo>
                  <a:lnTo>
                    <a:pt x="923" y="570"/>
                  </a:lnTo>
                  <a:lnTo>
                    <a:pt x="923" y="573"/>
                  </a:lnTo>
                  <a:lnTo>
                    <a:pt x="927" y="582"/>
                  </a:lnTo>
                  <a:lnTo>
                    <a:pt x="932" y="584"/>
                  </a:lnTo>
                  <a:lnTo>
                    <a:pt x="937" y="584"/>
                  </a:lnTo>
                  <a:lnTo>
                    <a:pt x="937" y="578"/>
                  </a:lnTo>
                  <a:lnTo>
                    <a:pt x="942" y="578"/>
                  </a:lnTo>
                  <a:lnTo>
                    <a:pt x="942" y="572"/>
                  </a:lnTo>
                  <a:lnTo>
                    <a:pt x="942" y="582"/>
                  </a:lnTo>
                  <a:lnTo>
                    <a:pt x="946" y="584"/>
                  </a:lnTo>
                  <a:lnTo>
                    <a:pt x="951" y="585"/>
                  </a:lnTo>
                  <a:lnTo>
                    <a:pt x="956" y="585"/>
                  </a:lnTo>
                  <a:lnTo>
                    <a:pt x="956" y="573"/>
                  </a:lnTo>
                  <a:lnTo>
                    <a:pt x="961" y="582"/>
                  </a:lnTo>
                  <a:lnTo>
                    <a:pt x="965" y="582"/>
                  </a:lnTo>
                  <a:lnTo>
                    <a:pt x="965" y="581"/>
                  </a:lnTo>
                  <a:lnTo>
                    <a:pt x="970" y="581"/>
                  </a:lnTo>
                  <a:lnTo>
                    <a:pt x="970" y="579"/>
                  </a:lnTo>
                  <a:lnTo>
                    <a:pt x="974" y="579"/>
                  </a:lnTo>
                  <a:lnTo>
                    <a:pt x="974" y="570"/>
                  </a:lnTo>
                  <a:lnTo>
                    <a:pt x="974" y="576"/>
                  </a:lnTo>
                  <a:lnTo>
                    <a:pt x="979" y="582"/>
                  </a:lnTo>
                  <a:lnTo>
                    <a:pt x="984" y="582"/>
                  </a:lnTo>
                  <a:lnTo>
                    <a:pt x="989" y="582"/>
                  </a:lnTo>
                  <a:lnTo>
                    <a:pt x="989" y="575"/>
                  </a:lnTo>
                  <a:lnTo>
                    <a:pt x="993" y="575"/>
                  </a:lnTo>
                  <a:lnTo>
                    <a:pt x="993" y="570"/>
                  </a:lnTo>
                  <a:lnTo>
                    <a:pt x="993" y="583"/>
                  </a:lnTo>
                  <a:lnTo>
                    <a:pt x="998" y="584"/>
                  </a:lnTo>
                  <a:lnTo>
                    <a:pt x="1003" y="584"/>
                  </a:lnTo>
                  <a:lnTo>
                    <a:pt x="1003" y="581"/>
                  </a:lnTo>
                  <a:lnTo>
                    <a:pt x="1008" y="581"/>
                  </a:lnTo>
                  <a:lnTo>
                    <a:pt x="1008" y="570"/>
                  </a:lnTo>
                  <a:lnTo>
                    <a:pt x="1008" y="573"/>
                  </a:lnTo>
                  <a:lnTo>
                    <a:pt x="1013" y="583"/>
                  </a:lnTo>
                  <a:lnTo>
                    <a:pt x="1017" y="584"/>
                  </a:lnTo>
                  <a:lnTo>
                    <a:pt x="1022" y="584"/>
                  </a:lnTo>
                  <a:lnTo>
                    <a:pt x="1022" y="580"/>
                  </a:lnTo>
                  <a:lnTo>
                    <a:pt x="1027" y="580"/>
                  </a:lnTo>
                  <a:lnTo>
                    <a:pt x="1027" y="563"/>
                  </a:lnTo>
                  <a:lnTo>
                    <a:pt x="1027" y="574"/>
                  </a:lnTo>
                  <a:lnTo>
                    <a:pt x="1031" y="584"/>
                  </a:lnTo>
                  <a:lnTo>
                    <a:pt x="1036" y="584"/>
                  </a:lnTo>
                  <a:lnTo>
                    <a:pt x="1041" y="584"/>
                  </a:lnTo>
                  <a:lnTo>
                    <a:pt x="1041" y="574"/>
                  </a:lnTo>
                  <a:lnTo>
                    <a:pt x="1045" y="574"/>
                  </a:lnTo>
                  <a:lnTo>
                    <a:pt x="1045" y="568"/>
                  </a:lnTo>
                  <a:lnTo>
                    <a:pt x="1045" y="583"/>
                  </a:lnTo>
                  <a:lnTo>
                    <a:pt x="1050" y="585"/>
                  </a:lnTo>
                  <a:lnTo>
                    <a:pt x="1055" y="585"/>
                  </a:lnTo>
                  <a:lnTo>
                    <a:pt x="1055" y="583"/>
                  </a:lnTo>
                  <a:lnTo>
                    <a:pt x="1060" y="583"/>
                  </a:lnTo>
                  <a:lnTo>
                    <a:pt x="1060" y="572"/>
                  </a:lnTo>
                  <a:lnTo>
                    <a:pt x="1060" y="577"/>
                  </a:lnTo>
                  <a:lnTo>
                    <a:pt x="1064" y="584"/>
                  </a:lnTo>
                  <a:lnTo>
                    <a:pt x="1069" y="584"/>
                  </a:lnTo>
                  <a:lnTo>
                    <a:pt x="1069" y="583"/>
                  </a:lnTo>
                  <a:lnTo>
                    <a:pt x="1074" y="583"/>
                  </a:lnTo>
                  <a:lnTo>
                    <a:pt x="1074" y="575"/>
                  </a:lnTo>
                  <a:lnTo>
                    <a:pt x="1079" y="575"/>
                  </a:lnTo>
                  <a:lnTo>
                    <a:pt x="1079" y="572"/>
                  </a:lnTo>
                  <a:lnTo>
                    <a:pt x="1079" y="580"/>
                  </a:lnTo>
                  <a:lnTo>
                    <a:pt x="1082" y="582"/>
                  </a:lnTo>
                  <a:lnTo>
                    <a:pt x="1087" y="582"/>
                  </a:lnTo>
                  <a:lnTo>
                    <a:pt x="1092" y="582"/>
                  </a:lnTo>
                  <a:lnTo>
                    <a:pt x="1092" y="570"/>
                  </a:lnTo>
                  <a:lnTo>
                    <a:pt x="1092" y="571"/>
                  </a:lnTo>
                  <a:lnTo>
                    <a:pt x="1097" y="581"/>
                  </a:lnTo>
                  <a:lnTo>
                    <a:pt x="1097" y="582"/>
                  </a:lnTo>
                  <a:lnTo>
                    <a:pt x="1101" y="583"/>
                  </a:lnTo>
                  <a:lnTo>
                    <a:pt x="1106" y="583"/>
                  </a:lnTo>
                  <a:lnTo>
                    <a:pt x="1106" y="580"/>
                  </a:lnTo>
                  <a:lnTo>
                    <a:pt x="1111" y="580"/>
                  </a:lnTo>
                  <a:lnTo>
                    <a:pt x="1111" y="570"/>
                  </a:lnTo>
                  <a:lnTo>
                    <a:pt x="1111" y="578"/>
                  </a:lnTo>
                  <a:lnTo>
                    <a:pt x="1116" y="582"/>
                  </a:lnTo>
                  <a:lnTo>
                    <a:pt x="1116" y="583"/>
                  </a:lnTo>
                  <a:lnTo>
                    <a:pt x="1121" y="583"/>
                  </a:lnTo>
                  <a:lnTo>
                    <a:pt x="1125" y="583"/>
                  </a:lnTo>
                  <a:lnTo>
                    <a:pt x="1125" y="574"/>
                  </a:lnTo>
                  <a:lnTo>
                    <a:pt x="1130" y="574"/>
                  </a:lnTo>
                  <a:lnTo>
                    <a:pt x="1130" y="572"/>
                  </a:lnTo>
                  <a:lnTo>
                    <a:pt x="1130" y="582"/>
                  </a:lnTo>
                  <a:lnTo>
                    <a:pt x="1135" y="583"/>
                  </a:lnTo>
                  <a:lnTo>
                    <a:pt x="1139" y="583"/>
                  </a:lnTo>
                  <a:lnTo>
                    <a:pt x="1139" y="582"/>
                  </a:lnTo>
                  <a:lnTo>
                    <a:pt x="1144" y="582"/>
                  </a:lnTo>
                  <a:lnTo>
                    <a:pt x="1144" y="570"/>
                  </a:lnTo>
                  <a:lnTo>
                    <a:pt x="1144" y="573"/>
                  </a:lnTo>
                  <a:lnTo>
                    <a:pt x="1149" y="582"/>
                  </a:lnTo>
                  <a:lnTo>
                    <a:pt x="1154" y="583"/>
                  </a:lnTo>
                  <a:lnTo>
                    <a:pt x="1158" y="583"/>
                  </a:lnTo>
                  <a:lnTo>
                    <a:pt x="1158" y="576"/>
                  </a:lnTo>
                  <a:lnTo>
                    <a:pt x="1163" y="576"/>
                  </a:lnTo>
                  <a:lnTo>
                    <a:pt x="1163" y="566"/>
                  </a:lnTo>
                  <a:lnTo>
                    <a:pt x="1163" y="578"/>
                  </a:lnTo>
                  <a:lnTo>
                    <a:pt x="1168" y="581"/>
                  </a:lnTo>
                  <a:lnTo>
                    <a:pt x="1173" y="581"/>
                  </a:lnTo>
                  <a:lnTo>
                    <a:pt x="1177" y="581"/>
                  </a:lnTo>
                  <a:lnTo>
                    <a:pt x="1177" y="568"/>
                  </a:lnTo>
                  <a:lnTo>
                    <a:pt x="1182" y="580"/>
                  </a:lnTo>
                  <a:lnTo>
                    <a:pt x="1187" y="582"/>
                  </a:lnTo>
                  <a:lnTo>
                    <a:pt x="1191" y="582"/>
                  </a:lnTo>
                  <a:lnTo>
                    <a:pt x="1191" y="580"/>
                  </a:lnTo>
                  <a:lnTo>
                    <a:pt x="1195" y="580"/>
                  </a:lnTo>
                  <a:lnTo>
                    <a:pt x="1195" y="570"/>
                  </a:lnTo>
                  <a:lnTo>
                    <a:pt x="1195" y="575"/>
                  </a:lnTo>
                  <a:lnTo>
                    <a:pt x="1200" y="582"/>
                  </a:lnTo>
                  <a:lnTo>
                    <a:pt x="1205" y="582"/>
                  </a:lnTo>
                  <a:lnTo>
                    <a:pt x="1210" y="582"/>
                  </a:lnTo>
                  <a:lnTo>
                    <a:pt x="1210" y="576"/>
                  </a:lnTo>
                  <a:lnTo>
                    <a:pt x="1214" y="576"/>
                  </a:lnTo>
                  <a:lnTo>
                    <a:pt x="1214" y="571"/>
                  </a:lnTo>
                  <a:lnTo>
                    <a:pt x="1214" y="582"/>
                  </a:lnTo>
                  <a:lnTo>
                    <a:pt x="1219" y="582"/>
                  </a:lnTo>
                  <a:lnTo>
                    <a:pt x="1224" y="582"/>
                  </a:lnTo>
                  <a:lnTo>
                    <a:pt x="1229" y="582"/>
                  </a:lnTo>
                  <a:lnTo>
                    <a:pt x="1229" y="568"/>
                  </a:lnTo>
                  <a:lnTo>
                    <a:pt x="1229" y="571"/>
                  </a:lnTo>
                  <a:lnTo>
                    <a:pt x="1233" y="580"/>
                  </a:lnTo>
                  <a:lnTo>
                    <a:pt x="1238" y="580"/>
                  </a:lnTo>
                  <a:lnTo>
                    <a:pt x="1243" y="580"/>
                  </a:lnTo>
                  <a:lnTo>
                    <a:pt x="1243" y="579"/>
                  </a:lnTo>
                  <a:lnTo>
                    <a:pt x="1248" y="579"/>
                  </a:lnTo>
                  <a:lnTo>
                    <a:pt x="1248" y="570"/>
                  </a:lnTo>
                  <a:lnTo>
                    <a:pt x="1248" y="578"/>
                  </a:lnTo>
                  <a:lnTo>
                    <a:pt x="1252" y="582"/>
                  </a:lnTo>
                  <a:lnTo>
                    <a:pt x="1257" y="582"/>
                  </a:lnTo>
                  <a:lnTo>
                    <a:pt x="1257" y="581"/>
                  </a:lnTo>
                  <a:lnTo>
                    <a:pt x="1262" y="581"/>
                  </a:lnTo>
                  <a:lnTo>
                    <a:pt x="1262" y="574"/>
                  </a:lnTo>
                  <a:lnTo>
                    <a:pt x="1267" y="574"/>
                  </a:lnTo>
                  <a:lnTo>
                    <a:pt x="1267" y="570"/>
                  </a:lnTo>
                  <a:lnTo>
                    <a:pt x="1267" y="582"/>
                  </a:lnTo>
                  <a:lnTo>
                    <a:pt x="1271" y="582"/>
                  </a:lnTo>
                  <a:lnTo>
                    <a:pt x="1276" y="582"/>
                  </a:lnTo>
                  <a:lnTo>
                    <a:pt x="1276" y="581"/>
                  </a:lnTo>
                  <a:lnTo>
                    <a:pt x="1281" y="581"/>
                  </a:lnTo>
                  <a:lnTo>
                    <a:pt x="1281" y="571"/>
                  </a:lnTo>
                  <a:lnTo>
                    <a:pt x="1281" y="576"/>
                  </a:lnTo>
                  <a:lnTo>
                    <a:pt x="1286" y="582"/>
                  </a:lnTo>
                  <a:lnTo>
                    <a:pt x="1290" y="584"/>
                  </a:lnTo>
                  <a:lnTo>
                    <a:pt x="1295" y="584"/>
                  </a:lnTo>
                  <a:lnTo>
                    <a:pt x="1295" y="579"/>
                  </a:lnTo>
                  <a:lnTo>
                    <a:pt x="1299" y="579"/>
                  </a:lnTo>
                  <a:lnTo>
                    <a:pt x="1299" y="568"/>
                  </a:lnTo>
                  <a:lnTo>
                    <a:pt x="1299" y="580"/>
                  </a:lnTo>
                  <a:lnTo>
                    <a:pt x="1304" y="583"/>
                  </a:lnTo>
                  <a:lnTo>
                    <a:pt x="1309" y="584"/>
                  </a:lnTo>
                  <a:lnTo>
                    <a:pt x="1313" y="584"/>
                  </a:lnTo>
                  <a:lnTo>
                    <a:pt x="1313" y="573"/>
                  </a:lnTo>
                  <a:lnTo>
                    <a:pt x="1318" y="573"/>
                  </a:lnTo>
                  <a:lnTo>
                    <a:pt x="1318" y="570"/>
                  </a:lnTo>
                  <a:lnTo>
                    <a:pt x="1318" y="583"/>
                  </a:lnTo>
                  <a:lnTo>
                    <a:pt x="1323" y="584"/>
                  </a:lnTo>
                  <a:lnTo>
                    <a:pt x="1328" y="584"/>
                  </a:lnTo>
                  <a:lnTo>
                    <a:pt x="1328" y="581"/>
                  </a:lnTo>
                  <a:lnTo>
                    <a:pt x="1332" y="581"/>
                  </a:lnTo>
                  <a:lnTo>
                    <a:pt x="1332" y="571"/>
                  </a:lnTo>
                  <a:lnTo>
                    <a:pt x="1332" y="578"/>
                  </a:lnTo>
                  <a:lnTo>
                    <a:pt x="1337" y="583"/>
                  </a:lnTo>
                  <a:lnTo>
                    <a:pt x="1342" y="583"/>
                  </a:lnTo>
                  <a:lnTo>
                    <a:pt x="1342" y="582"/>
                  </a:lnTo>
                  <a:lnTo>
                    <a:pt x="1347" y="582"/>
                  </a:lnTo>
                  <a:lnTo>
                    <a:pt x="1347" y="573"/>
                  </a:lnTo>
                  <a:lnTo>
                    <a:pt x="1351" y="573"/>
                  </a:lnTo>
                  <a:lnTo>
                    <a:pt x="1351" y="570"/>
                  </a:lnTo>
                  <a:lnTo>
                    <a:pt x="1351" y="580"/>
                  </a:lnTo>
                  <a:lnTo>
                    <a:pt x="1356" y="582"/>
                  </a:lnTo>
                  <a:lnTo>
                    <a:pt x="1361" y="582"/>
                  </a:lnTo>
                  <a:lnTo>
                    <a:pt x="1361" y="581"/>
                  </a:lnTo>
                  <a:lnTo>
                    <a:pt x="1366" y="581"/>
                  </a:lnTo>
                  <a:lnTo>
                    <a:pt x="1366" y="570"/>
                  </a:lnTo>
                  <a:lnTo>
                    <a:pt x="1366" y="572"/>
                  </a:lnTo>
                  <a:lnTo>
                    <a:pt x="1370" y="580"/>
                  </a:lnTo>
                  <a:lnTo>
                    <a:pt x="1375" y="580"/>
                  </a:lnTo>
                  <a:lnTo>
                    <a:pt x="1380" y="580"/>
                  </a:lnTo>
                  <a:lnTo>
                    <a:pt x="1380" y="575"/>
                  </a:lnTo>
                  <a:lnTo>
                    <a:pt x="1385" y="575"/>
                  </a:lnTo>
                  <a:lnTo>
                    <a:pt x="1385" y="568"/>
                  </a:lnTo>
                  <a:lnTo>
                    <a:pt x="1385" y="578"/>
                  </a:lnTo>
                  <a:lnTo>
                    <a:pt x="1389" y="582"/>
                  </a:lnTo>
                  <a:lnTo>
                    <a:pt x="1394" y="582"/>
                  </a:lnTo>
                  <a:lnTo>
                    <a:pt x="1394" y="581"/>
                  </a:lnTo>
                  <a:lnTo>
                    <a:pt x="1399" y="581"/>
                  </a:lnTo>
                  <a:lnTo>
                    <a:pt x="1399" y="569"/>
                  </a:lnTo>
                  <a:lnTo>
                    <a:pt x="1404" y="569"/>
                  </a:lnTo>
                  <a:lnTo>
                    <a:pt x="1404" y="568"/>
                  </a:lnTo>
                  <a:lnTo>
                    <a:pt x="1404" y="581"/>
                  </a:lnTo>
                  <a:lnTo>
                    <a:pt x="1407" y="582"/>
                  </a:lnTo>
                  <a:lnTo>
                    <a:pt x="1412" y="582"/>
                  </a:lnTo>
                  <a:lnTo>
                    <a:pt x="1412" y="580"/>
                  </a:lnTo>
                  <a:lnTo>
                    <a:pt x="1417" y="580"/>
                  </a:lnTo>
                  <a:lnTo>
                    <a:pt x="1417" y="569"/>
                  </a:lnTo>
                  <a:lnTo>
                    <a:pt x="1417" y="573"/>
                  </a:lnTo>
                  <a:lnTo>
                    <a:pt x="1422" y="581"/>
                  </a:lnTo>
                  <a:lnTo>
                    <a:pt x="1426" y="582"/>
                  </a:lnTo>
                  <a:lnTo>
                    <a:pt x="1431" y="582"/>
                  </a:lnTo>
                  <a:lnTo>
                    <a:pt x="1431" y="572"/>
                  </a:lnTo>
                  <a:lnTo>
                    <a:pt x="1436" y="572"/>
                  </a:lnTo>
                  <a:lnTo>
                    <a:pt x="1436" y="566"/>
                  </a:lnTo>
                  <a:lnTo>
                    <a:pt x="1436" y="579"/>
                  </a:lnTo>
                  <a:lnTo>
                    <a:pt x="1441" y="582"/>
                  </a:lnTo>
                  <a:lnTo>
                    <a:pt x="1445" y="582"/>
                  </a:lnTo>
                  <a:lnTo>
                    <a:pt x="1450" y="582"/>
                  </a:lnTo>
                  <a:lnTo>
                    <a:pt x="1450" y="568"/>
                  </a:lnTo>
                  <a:lnTo>
                    <a:pt x="1450" y="570"/>
                  </a:lnTo>
                  <a:lnTo>
                    <a:pt x="1455" y="580"/>
                  </a:lnTo>
                  <a:lnTo>
                    <a:pt x="1455" y="581"/>
                  </a:lnTo>
                  <a:lnTo>
                    <a:pt x="1460" y="582"/>
                  </a:lnTo>
                  <a:lnTo>
                    <a:pt x="1464" y="582"/>
                  </a:lnTo>
                  <a:lnTo>
                    <a:pt x="1464" y="579"/>
                  </a:lnTo>
                  <a:lnTo>
                    <a:pt x="1469" y="579"/>
                  </a:lnTo>
                  <a:lnTo>
                    <a:pt x="1469" y="570"/>
                  </a:lnTo>
                  <a:lnTo>
                    <a:pt x="1469" y="577"/>
                  </a:lnTo>
                  <a:lnTo>
                    <a:pt x="1474" y="581"/>
                  </a:lnTo>
                  <a:lnTo>
                    <a:pt x="1478" y="582"/>
                  </a:lnTo>
                  <a:lnTo>
                    <a:pt x="1483" y="582"/>
                  </a:lnTo>
                  <a:lnTo>
                    <a:pt x="1483" y="573"/>
                  </a:lnTo>
                  <a:lnTo>
                    <a:pt x="1488" y="573"/>
                  </a:lnTo>
                  <a:lnTo>
                    <a:pt x="1488" y="569"/>
                  </a:lnTo>
                  <a:lnTo>
                    <a:pt x="1488" y="581"/>
                  </a:lnTo>
                  <a:lnTo>
                    <a:pt x="1493" y="582"/>
                  </a:lnTo>
                  <a:lnTo>
                    <a:pt x="1498" y="582"/>
                  </a:lnTo>
                  <a:lnTo>
                    <a:pt x="1498" y="579"/>
                  </a:lnTo>
                  <a:lnTo>
                    <a:pt x="1502" y="579"/>
                  </a:lnTo>
                  <a:lnTo>
                    <a:pt x="1502" y="569"/>
                  </a:lnTo>
                  <a:lnTo>
                    <a:pt x="1502" y="574"/>
                  </a:lnTo>
                  <a:lnTo>
                    <a:pt x="1507" y="580"/>
                  </a:lnTo>
                  <a:lnTo>
                    <a:pt x="1512" y="581"/>
                  </a:lnTo>
                  <a:lnTo>
                    <a:pt x="1516" y="581"/>
                  </a:lnTo>
                  <a:lnTo>
                    <a:pt x="1516" y="577"/>
                  </a:lnTo>
                  <a:lnTo>
                    <a:pt x="1520" y="577"/>
                  </a:lnTo>
                  <a:lnTo>
                    <a:pt x="1520" y="569"/>
                  </a:lnTo>
                  <a:lnTo>
                    <a:pt x="1520" y="580"/>
                  </a:lnTo>
                  <a:lnTo>
                    <a:pt x="1525" y="582"/>
                  </a:lnTo>
                  <a:lnTo>
                    <a:pt x="1530" y="582"/>
                  </a:lnTo>
                  <a:lnTo>
                    <a:pt x="1535" y="582"/>
                  </a:lnTo>
                  <a:lnTo>
                    <a:pt x="1535" y="570"/>
                  </a:lnTo>
                  <a:lnTo>
                    <a:pt x="1539" y="570"/>
                  </a:lnTo>
                  <a:lnTo>
                    <a:pt x="1539" y="582"/>
                  </a:lnTo>
                  <a:lnTo>
                    <a:pt x="1544" y="582"/>
                  </a:lnTo>
                  <a:lnTo>
                    <a:pt x="1549" y="582"/>
                  </a:lnTo>
                  <a:lnTo>
                    <a:pt x="1549" y="580"/>
                  </a:lnTo>
                  <a:lnTo>
                    <a:pt x="1554" y="580"/>
                  </a:lnTo>
                  <a:lnTo>
                    <a:pt x="1554" y="570"/>
                  </a:lnTo>
                  <a:lnTo>
                    <a:pt x="1554" y="577"/>
                  </a:lnTo>
                  <a:lnTo>
                    <a:pt x="1558" y="582"/>
                  </a:lnTo>
                  <a:lnTo>
                    <a:pt x="1563" y="582"/>
                  </a:lnTo>
                  <a:lnTo>
                    <a:pt x="1568" y="582"/>
                  </a:lnTo>
                  <a:lnTo>
                    <a:pt x="1568" y="577"/>
                  </a:lnTo>
                  <a:lnTo>
                    <a:pt x="1572" y="577"/>
                  </a:lnTo>
                  <a:lnTo>
                    <a:pt x="1572" y="570"/>
                  </a:lnTo>
                  <a:lnTo>
                    <a:pt x="1572" y="580"/>
                  </a:lnTo>
                  <a:lnTo>
                    <a:pt x="1577" y="582"/>
                  </a:lnTo>
                  <a:lnTo>
                    <a:pt x="1582" y="583"/>
                  </a:lnTo>
                  <a:lnTo>
                    <a:pt x="1586" y="583"/>
                  </a:lnTo>
                  <a:lnTo>
                    <a:pt x="1586" y="572"/>
                  </a:lnTo>
                  <a:lnTo>
                    <a:pt x="1586" y="573"/>
                  </a:lnTo>
                  <a:lnTo>
                    <a:pt x="1591" y="580"/>
                  </a:lnTo>
                  <a:lnTo>
                    <a:pt x="1591" y="582"/>
                  </a:lnTo>
                  <a:lnTo>
                    <a:pt x="1596" y="582"/>
                  </a:lnTo>
                  <a:lnTo>
                    <a:pt x="1601" y="582"/>
                  </a:lnTo>
                  <a:lnTo>
                    <a:pt x="1601" y="578"/>
                  </a:lnTo>
                  <a:lnTo>
                    <a:pt x="1606" y="578"/>
                  </a:lnTo>
                  <a:lnTo>
                    <a:pt x="1606" y="570"/>
                  </a:lnTo>
                  <a:lnTo>
                    <a:pt x="1606" y="579"/>
                  </a:lnTo>
                  <a:lnTo>
                    <a:pt x="1610" y="582"/>
                  </a:lnTo>
                  <a:lnTo>
                    <a:pt x="1615" y="582"/>
                  </a:lnTo>
                  <a:lnTo>
                    <a:pt x="1615" y="581"/>
                  </a:lnTo>
                  <a:lnTo>
                    <a:pt x="1620" y="581"/>
                  </a:lnTo>
                  <a:lnTo>
                    <a:pt x="1620" y="573"/>
                  </a:lnTo>
                  <a:lnTo>
                    <a:pt x="1624" y="573"/>
                  </a:lnTo>
                  <a:lnTo>
                    <a:pt x="1624" y="569"/>
                  </a:lnTo>
                  <a:lnTo>
                    <a:pt x="1624" y="580"/>
                  </a:lnTo>
                  <a:lnTo>
                    <a:pt x="1629" y="582"/>
                  </a:lnTo>
                  <a:lnTo>
                    <a:pt x="1634" y="582"/>
                  </a:lnTo>
                  <a:lnTo>
                    <a:pt x="1634" y="580"/>
                  </a:lnTo>
                  <a:lnTo>
                    <a:pt x="1638" y="580"/>
                  </a:lnTo>
                  <a:lnTo>
                    <a:pt x="1638" y="568"/>
                  </a:lnTo>
                  <a:lnTo>
                    <a:pt x="1638" y="572"/>
                  </a:lnTo>
                  <a:lnTo>
                    <a:pt x="1643" y="577"/>
                  </a:lnTo>
                  <a:lnTo>
                    <a:pt x="1648" y="578"/>
                  </a:lnTo>
                  <a:lnTo>
                    <a:pt x="1653" y="578"/>
                  </a:lnTo>
                  <a:lnTo>
                    <a:pt x="1653" y="574"/>
                  </a:lnTo>
                  <a:lnTo>
                    <a:pt x="1657" y="574"/>
                  </a:lnTo>
                  <a:lnTo>
                    <a:pt x="1657" y="569"/>
                  </a:lnTo>
                  <a:lnTo>
                    <a:pt x="1657" y="579"/>
                  </a:lnTo>
                  <a:lnTo>
                    <a:pt x="1662" y="580"/>
                  </a:lnTo>
                  <a:lnTo>
                    <a:pt x="1667" y="580"/>
                  </a:lnTo>
                  <a:lnTo>
                    <a:pt x="1672" y="580"/>
                  </a:lnTo>
                  <a:lnTo>
                    <a:pt x="1672" y="569"/>
                  </a:lnTo>
                  <a:lnTo>
                    <a:pt x="1672" y="571"/>
                  </a:lnTo>
                  <a:lnTo>
                    <a:pt x="1676" y="580"/>
                  </a:lnTo>
                  <a:lnTo>
                    <a:pt x="1680" y="581"/>
                  </a:lnTo>
                  <a:lnTo>
                    <a:pt x="1685" y="581"/>
                  </a:lnTo>
                  <a:lnTo>
                    <a:pt x="1685" y="580"/>
                  </a:lnTo>
                  <a:lnTo>
                    <a:pt x="1690" y="580"/>
                  </a:lnTo>
                  <a:lnTo>
                    <a:pt x="1690" y="570"/>
                  </a:lnTo>
                  <a:lnTo>
                    <a:pt x="1690" y="577"/>
                  </a:lnTo>
                  <a:lnTo>
                    <a:pt x="1694" y="582"/>
                  </a:lnTo>
                  <a:lnTo>
                    <a:pt x="1699" y="582"/>
                  </a:lnTo>
                  <a:lnTo>
                    <a:pt x="1704" y="582"/>
                  </a:lnTo>
                  <a:lnTo>
                    <a:pt x="1704" y="573"/>
                  </a:lnTo>
                  <a:lnTo>
                    <a:pt x="1709" y="573"/>
                  </a:lnTo>
                  <a:lnTo>
                    <a:pt x="1709" y="570"/>
                  </a:lnTo>
                  <a:lnTo>
                    <a:pt x="1709" y="581"/>
                  </a:lnTo>
                  <a:lnTo>
                    <a:pt x="1714" y="582"/>
                  </a:lnTo>
                  <a:lnTo>
                    <a:pt x="1719" y="582"/>
                  </a:lnTo>
                  <a:lnTo>
                    <a:pt x="1719" y="580"/>
                  </a:lnTo>
                  <a:lnTo>
                    <a:pt x="1723" y="580"/>
                  </a:lnTo>
                  <a:lnTo>
                    <a:pt x="1723" y="570"/>
                  </a:lnTo>
                  <a:lnTo>
                    <a:pt x="1723" y="575"/>
                  </a:lnTo>
                  <a:lnTo>
                    <a:pt x="1728" y="581"/>
                  </a:lnTo>
                  <a:lnTo>
                    <a:pt x="1728" y="582"/>
                  </a:lnTo>
                  <a:lnTo>
                    <a:pt x="1732" y="582"/>
                  </a:lnTo>
                  <a:lnTo>
                    <a:pt x="1737" y="582"/>
                  </a:lnTo>
                  <a:lnTo>
                    <a:pt x="1737" y="577"/>
                  </a:lnTo>
                  <a:lnTo>
                    <a:pt x="1742" y="577"/>
                  </a:lnTo>
                  <a:lnTo>
                    <a:pt x="1742" y="569"/>
                  </a:lnTo>
                  <a:lnTo>
                    <a:pt x="1742" y="577"/>
                  </a:lnTo>
                  <a:lnTo>
                    <a:pt x="1747" y="580"/>
                  </a:lnTo>
                  <a:lnTo>
                    <a:pt x="1751" y="580"/>
                  </a:lnTo>
                  <a:lnTo>
                    <a:pt x="1756" y="580"/>
                  </a:lnTo>
                  <a:lnTo>
                    <a:pt x="1756" y="570"/>
                  </a:lnTo>
                  <a:lnTo>
                    <a:pt x="1761" y="570"/>
                  </a:lnTo>
                  <a:lnTo>
                    <a:pt x="1761" y="569"/>
                  </a:lnTo>
                  <a:lnTo>
                    <a:pt x="1761" y="580"/>
                  </a:lnTo>
                  <a:lnTo>
                    <a:pt x="1766" y="581"/>
                  </a:lnTo>
                  <a:lnTo>
                    <a:pt x="1770" y="581"/>
                  </a:lnTo>
                  <a:lnTo>
                    <a:pt x="1770" y="579"/>
                  </a:lnTo>
                  <a:lnTo>
                    <a:pt x="1775" y="579"/>
                  </a:lnTo>
                  <a:lnTo>
                    <a:pt x="1775" y="570"/>
                  </a:lnTo>
                  <a:lnTo>
                    <a:pt x="1775" y="575"/>
                  </a:lnTo>
                  <a:lnTo>
                    <a:pt x="1780" y="581"/>
                  </a:lnTo>
                  <a:lnTo>
                    <a:pt x="1785" y="582"/>
                  </a:lnTo>
                  <a:lnTo>
                    <a:pt x="1788" y="582"/>
                  </a:lnTo>
                  <a:lnTo>
                    <a:pt x="1788" y="575"/>
                  </a:lnTo>
                  <a:lnTo>
                    <a:pt x="1793" y="575"/>
                  </a:lnTo>
                  <a:lnTo>
                    <a:pt x="1793" y="570"/>
                  </a:lnTo>
                  <a:lnTo>
                    <a:pt x="1793" y="580"/>
                  </a:lnTo>
                  <a:lnTo>
                    <a:pt x="1798" y="582"/>
                  </a:lnTo>
                  <a:lnTo>
                    <a:pt x="1803" y="582"/>
                  </a:lnTo>
                  <a:lnTo>
                    <a:pt x="1807" y="582"/>
                  </a:lnTo>
                  <a:lnTo>
                    <a:pt x="1807" y="570"/>
                  </a:lnTo>
                  <a:lnTo>
                    <a:pt x="1807" y="572"/>
                  </a:lnTo>
                  <a:lnTo>
                    <a:pt x="1812" y="575"/>
                  </a:lnTo>
                  <a:lnTo>
                    <a:pt x="1812" y="582"/>
                  </a:lnTo>
                  <a:lnTo>
                    <a:pt x="1817" y="582"/>
                  </a:lnTo>
                  <a:lnTo>
                    <a:pt x="1822" y="582"/>
                  </a:lnTo>
                  <a:lnTo>
                    <a:pt x="1822" y="578"/>
                  </a:lnTo>
                  <a:lnTo>
                    <a:pt x="1827" y="578"/>
                  </a:lnTo>
                  <a:lnTo>
                    <a:pt x="1827" y="570"/>
                  </a:lnTo>
                  <a:lnTo>
                    <a:pt x="1827" y="576"/>
                  </a:lnTo>
                  <a:lnTo>
                    <a:pt x="1831" y="582"/>
                  </a:lnTo>
                  <a:lnTo>
                    <a:pt x="1836" y="583"/>
                  </a:lnTo>
                  <a:lnTo>
                    <a:pt x="1841" y="583"/>
                  </a:lnTo>
                  <a:lnTo>
                    <a:pt x="1841" y="574"/>
                  </a:lnTo>
                  <a:lnTo>
                    <a:pt x="1845" y="574"/>
                  </a:lnTo>
                  <a:lnTo>
                    <a:pt x="1845" y="570"/>
                  </a:lnTo>
                  <a:lnTo>
                    <a:pt x="1845" y="579"/>
                  </a:lnTo>
                  <a:lnTo>
                    <a:pt x="1850" y="582"/>
                  </a:lnTo>
                  <a:lnTo>
                    <a:pt x="1855" y="582"/>
                  </a:lnTo>
                  <a:lnTo>
                    <a:pt x="1855" y="580"/>
                  </a:lnTo>
                  <a:lnTo>
                    <a:pt x="1860" y="580"/>
                  </a:lnTo>
                  <a:lnTo>
                    <a:pt x="1860" y="571"/>
                  </a:lnTo>
                  <a:lnTo>
                    <a:pt x="1860" y="574"/>
                  </a:lnTo>
                  <a:lnTo>
                    <a:pt x="1864" y="580"/>
                  </a:lnTo>
                  <a:lnTo>
                    <a:pt x="1864" y="581"/>
                  </a:lnTo>
                  <a:lnTo>
                    <a:pt x="1869" y="582"/>
                  </a:lnTo>
                  <a:lnTo>
                    <a:pt x="1874" y="582"/>
                  </a:lnTo>
                  <a:lnTo>
                    <a:pt x="1874" y="575"/>
                  </a:lnTo>
                  <a:lnTo>
                    <a:pt x="1879" y="575"/>
                  </a:lnTo>
                  <a:lnTo>
                    <a:pt x="1879" y="570"/>
                  </a:lnTo>
                  <a:lnTo>
                    <a:pt x="1879" y="578"/>
                  </a:lnTo>
                  <a:lnTo>
                    <a:pt x="1883" y="581"/>
                  </a:lnTo>
                  <a:lnTo>
                    <a:pt x="1888" y="581"/>
                  </a:lnTo>
                  <a:lnTo>
                    <a:pt x="1888" y="580"/>
                  </a:lnTo>
                  <a:lnTo>
                    <a:pt x="1893" y="580"/>
                  </a:lnTo>
                  <a:lnTo>
                    <a:pt x="1893" y="571"/>
                  </a:lnTo>
                  <a:lnTo>
                    <a:pt x="1897" y="571"/>
                  </a:lnTo>
                  <a:lnTo>
                    <a:pt x="1897" y="570"/>
                  </a:lnTo>
                  <a:lnTo>
                    <a:pt x="1897" y="581"/>
                  </a:lnTo>
                  <a:lnTo>
                    <a:pt x="1901" y="582"/>
                  </a:lnTo>
                  <a:lnTo>
                    <a:pt x="1906" y="582"/>
                  </a:lnTo>
                  <a:lnTo>
                    <a:pt x="1906" y="577"/>
                  </a:lnTo>
                  <a:lnTo>
                    <a:pt x="1911" y="577"/>
                  </a:lnTo>
                  <a:lnTo>
                    <a:pt x="1911" y="568"/>
                  </a:lnTo>
                  <a:lnTo>
                    <a:pt x="1911" y="574"/>
                  </a:lnTo>
                  <a:lnTo>
                    <a:pt x="1916" y="577"/>
                  </a:lnTo>
                  <a:lnTo>
                    <a:pt x="1916" y="579"/>
                  </a:lnTo>
                  <a:lnTo>
                    <a:pt x="1920" y="580"/>
                  </a:lnTo>
                  <a:lnTo>
                    <a:pt x="1925" y="580"/>
                  </a:lnTo>
                  <a:lnTo>
                    <a:pt x="1925" y="572"/>
                  </a:lnTo>
                  <a:lnTo>
                    <a:pt x="1930" y="572"/>
                  </a:lnTo>
                  <a:lnTo>
                    <a:pt x="1930" y="569"/>
                  </a:lnTo>
                  <a:lnTo>
                    <a:pt x="1930" y="580"/>
                  </a:lnTo>
                  <a:lnTo>
                    <a:pt x="1935" y="581"/>
                  </a:lnTo>
                  <a:lnTo>
                    <a:pt x="1939" y="581"/>
                  </a:lnTo>
                  <a:lnTo>
                    <a:pt x="1939" y="580"/>
                  </a:lnTo>
                  <a:lnTo>
                    <a:pt x="1944" y="580"/>
                  </a:lnTo>
                  <a:lnTo>
                    <a:pt x="1944" y="570"/>
                  </a:lnTo>
                  <a:lnTo>
                    <a:pt x="1949" y="580"/>
                  </a:lnTo>
                  <a:lnTo>
                    <a:pt x="1949" y="581"/>
                  </a:lnTo>
                  <a:lnTo>
                    <a:pt x="1954" y="582"/>
                  </a:lnTo>
                  <a:lnTo>
                    <a:pt x="1959" y="582"/>
                  </a:lnTo>
                  <a:lnTo>
                    <a:pt x="1959" y="577"/>
                  </a:lnTo>
                  <a:lnTo>
                    <a:pt x="1963" y="577"/>
                  </a:lnTo>
                  <a:lnTo>
                    <a:pt x="1963" y="570"/>
                  </a:lnTo>
                  <a:lnTo>
                    <a:pt x="1963" y="579"/>
                  </a:lnTo>
                  <a:lnTo>
                    <a:pt x="1968" y="582"/>
                  </a:lnTo>
                  <a:lnTo>
                    <a:pt x="1973" y="582"/>
                  </a:lnTo>
                  <a:lnTo>
                    <a:pt x="1978" y="582"/>
                  </a:lnTo>
                  <a:lnTo>
                    <a:pt x="1978" y="570"/>
                  </a:lnTo>
                  <a:lnTo>
                    <a:pt x="1982" y="570"/>
                  </a:lnTo>
                  <a:lnTo>
                    <a:pt x="1982" y="569"/>
                  </a:lnTo>
                  <a:lnTo>
                    <a:pt x="1982" y="581"/>
                  </a:lnTo>
                  <a:lnTo>
                    <a:pt x="1987" y="582"/>
                  </a:lnTo>
                  <a:lnTo>
                    <a:pt x="1992" y="582"/>
                  </a:lnTo>
                  <a:lnTo>
                    <a:pt x="1992" y="579"/>
                  </a:lnTo>
                  <a:lnTo>
                    <a:pt x="1997" y="579"/>
                  </a:lnTo>
                  <a:lnTo>
                    <a:pt x="1997" y="571"/>
                  </a:lnTo>
                  <a:lnTo>
                    <a:pt x="1997" y="577"/>
                  </a:lnTo>
                  <a:lnTo>
                    <a:pt x="2001" y="580"/>
                  </a:lnTo>
                  <a:lnTo>
                    <a:pt x="2005" y="582"/>
                  </a:lnTo>
                  <a:lnTo>
                    <a:pt x="2010" y="582"/>
                  </a:lnTo>
                  <a:lnTo>
                    <a:pt x="2010" y="573"/>
                  </a:lnTo>
                  <a:lnTo>
                    <a:pt x="2015" y="573"/>
                  </a:lnTo>
                  <a:lnTo>
                    <a:pt x="2015" y="566"/>
                  </a:lnTo>
                  <a:lnTo>
                    <a:pt x="2015" y="577"/>
                  </a:lnTo>
                  <a:lnTo>
                    <a:pt x="2019" y="580"/>
                  </a:lnTo>
                  <a:lnTo>
                    <a:pt x="2024" y="580"/>
                  </a:lnTo>
                  <a:lnTo>
                    <a:pt x="2024" y="579"/>
                  </a:lnTo>
                  <a:lnTo>
                    <a:pt x="2029" y="579"/>
                  </a:lnTo>
                  <a:lnTo>
                    <a:pt x="2029" y="569"/>
                  </a:lnTo>
                  <a:lnTo>
                    <a:pt x="2029" y="570"/>
                  </a:lnTo>
                  <a:lnTo>
                    <a:pt x="2034" y="580"/>
                  </a:lnTo>
                  <a:lnTo>
                    <a:pt x="2034" y="581"/>
                  </a:lnTo>
                  <a:lnTo>
                    <a:pt x="2038" y="581"/>
                  </a:lnTo>
                  <a:lnTo>
                    <a:pt x="2043" y="581"/>
                  </a:lnTo>
                  <a:lnTo>
                    <a:pt x="2043" y="577"/>
                  </a:lnTo>
                  <a:lnTo>
                    <a:pt x="2048" y="577"/>
                  </a:lnTo>
                  <a:lnTo>
                    <a:pt x="2048" y="570"/>
                  </a:lnTo>
                  <a:lnTo>
                    <a:pt x="2053" y="570"/>
                  </a:lnTo>
                  <a:lnTo>
                    <a:pt x="2053" y="535"/>
                  </a:lnTo>
                  <a:lnTo>
                    <a:pt x="2053" y="580"/>
                  </a:lnTo>
                  <a:lnTo>
                    <a:pt x="2057" y="582"/>
                  </a:lnTo>
                  <a:lnTo>
                    <a:pt x="2062" y="582"/>
                  </a:lnTo>
                  <a:lnTo>
                    <a:pt x="2062" y="573"/>
                  </a:lnTo>
                  <a:lnTo>
                    <a:pt x="2067" y="573"/>
                  </a:lnTo>
                  <a:lnTo>
                    <a:pt x="2067" y="559"/>
                  </a:lnTo>
                  <a:lnTo>
                    <a:pt x="2071" y="559"/>
                  </a:lnTo>
                  <a:lnTo>
                    <a:pt x="2071" y="558"/>
                  </a:lnTo>
                  <a:lnTo>
                    <a:pt x="2071" y="581"/>
                  </a:lnTo>
                  <a:lnTo>
                    <a:pt x="2076" y="582"/>
                  </a:lnTo>
                  <a:lnTo>
                    <a:pt x="2081" y="582"/>
                  </a:lnTo>
                  <a:lnTo>
                    <a:pt x="2081" y="570"/>
                  </a:lnTo>
                  <a:lnTo>
                    <a:pt x="2086" y="570"/>
                  </a:lnTo>
                  <a:lnTo>
                    <a:pt x="2086" y="557"/>
                  </a:lnTo>
                  <a:lnTo>
                    <a:pt x="2086" y="581"/>
                  </a:lnTo>
                  <a:lnTo>
                    <a:pt x="2091" y="582"/>
                  </a:lnTo>
                  <a:lnTo>
                    <a:pt x="2095" y="582"/>
                  </a:lnTo>
                  <a:lnTo>
                    <a:pt x="2095" y="577"/>
                  </a:lnTo>
                  <a:lnTo>
                    <a:pt x="2100" y="577"/>
                  </a:lnTo>
                  <a:lnTo>
                    <a:pt x="2100" y="570"/>
                  </a:lnTo>
                  <a:lnTo>
                    <a:pt x="2100" y="571"/>
                  </a:lnTo>
                  <a:lnTo>
                    <a:pt x="2105" y="582"/>
                  </a:lnTo>
                  <a:lnTo>
                    <a:pt x="2110" y="582"/>
                  </a:lnTo>
                  <a:lnTo>
                    <a:pt x="2110" y="581"/>
                  </a:lnTo>
                  <a:lnTo>
                    <a:pt x="2113" y="581"/>
                  </a:lnTo>
                  <a:lnTo>
                    <a:pt x="2113" y="570"/>
                  </a:lnTo>
                  <a:lnTo>
                    <a:pt x="2118" y="570"/>
                  </a:lnTo>
                  <a:lnTo>
                    <a:pt x="2118" y="580"/>
                  </a:lnTo>
                  <a:lnTo>
                    <a:pt x="2123" y="582"/>
                  </a:lnTo>
                  <a:lnTo>
                    <a:pt x="2128" y="582"/>
                  </a:lnTo>
                  <a:lnTo>
                    <a:pt x="2128" y="580"/>
                  </a:lnTo>
                  <a:lnTo>
                    <a:pt x="2132" y="580"/>
                  </a:lnTo>
                  <a:lnTo>
                    <a:pt x="2132" y="570"/>
                  </a:lnTo>
                  <a:lnTo>
                    <a:pt x="2132" y="575"/>
                  </a:lnTo>
                  <a:lnTo>
                    <a:pt x="2137" y="581"/>
                  </a:lnTo>
                  <a:lnTo>
                    <a:pt x="2142" y="582"/>
                  </a:lnTo>
                  <a:lnTo>
                    <a:pt x="2147" y="582"/>
                  </a:lnTo>
                  <a:lnTo>
                    <a:pt x="2147" y="573"/>
                  </a:lnTo>
                  <a:lnTo>
                    <a:pt x="2151" y="573"/>
                  </a:lnTo>
                  <a:lnTo>
                    <a:pt x="2151" y="570"/>
                  </a:lnTo>
                  <a:lnTo>
                    <a:pt x="2151" y="581"/>
                  </a:lnTo>
                  <a:lnTo>
                    <a:pt x="2156" y="582"/>
                  </a:lnTo>
                  <a:lnTo>
                    <a:pt x="2161" y="582"/>
                  </a:lnTo>
                  <a:lnTo>
                    <a:pt x="2161" y="581"/>
                  </a:lnTo>
                  <a:lnTo>
                    <a:pt x="2165" y="581"/>
                  </a:lnTo>
                  <a:lnTo>
                    <a:pt x="2165" y="570"/>
                  </a:lnTo>
                  <a:lnTo>
                    <a:pt x="2165" y="572"/>
                  </a:lnTo>
                  <a:lnTo>
                    <a:pt x="2170" y="581"/>
                  </a:lnTo>
                  <a:lnTo>
                    <a:pt x="2170" y="582"/>
                  </a:lnTo>
                  <a:lnTo>
                    <a:pt x="2175" y="582"/>
                  </a:lnTo>
                  <a:lnTo>
                    <a:pt x="2180" y="582"/>
                  </a:lnTo>
                  <a:lnTo>
                    <a:pt x="2180" y="578"/>
                  </a:lnTo>
                  <a:lnTo>
                    <a:pt x="2184" y="578"/>
                  </a:lnTo>
                  <a:lnTo>
                    <a:pt x="2184" y="570"/>
                  </a:lnTo>
                  <a:lnTo>
                    <a:pt x="2184" y="578"/>
                  </a:lnTo>
                  <a:lnTo>
                    <a:pt x="2189" y="582"/>
                  </a:lnTo>
                  <a:lnTo>
                    <a:pt x="2194" y="582"/>
                  </a:lnTo>
                  <a:lnTo>
                    <a:pt x="2199" y="582"/>
                  </a:lnTo>
                  <a:lnTo>
                    <a:pt x="2199" y="570"/>
                  </a:lnTo>
                  <a:lnTo>
                    <a:pt x="2204" y="570"/>
                  </a:lnTo>
                  <a:lnTo>
                    <a:pt x="2204" y="568"/>
                  </a:lnTo>
                  <a:lnTo>
                    <a:pt x="2204" y="582"/>
                  </a:lnTo>
                  <a:lnTo>
                    <a:pt x="2208" y="582"/>
                  </a:lnTo>
                  <a:lnTo>
                    <a:pt x="2213" y="582"/>
                  </a:lnTo>
                  <a:lnTo>
                    <a:pt x="2213" y="580"/>
                  </a:lnTo>
                  <a:lnTo>
                    <a:pt x="2218" y="580"/>
                  </a:lnTo>
                  <a:lnTo>
                    <a:pt x="2218" y="570"/>
                  </a:lnTo>
                  <a:lnTo>
                    <a:pt x="2218" y="574"/>
                  </a:lnTo>
                  <a:lnTo>
                    <a:pt x="2222" y="582"/>
                  </a:lnTo>
                  <a:lnTo>
                    <a:pt x="2226" y="582"/>
                  </a:lnTo>
                  <a:lnTo>
                    <a:pt x="2231" y="582"/>
                  </a:lnTo>
                  <a:lnTo>
                    <a:pt x="2231" y="576"/>
                  </a:lnTo>
                  <a:lnTo>
                    <a:pt x="2236" y="576"/>
                  </a:lnTo>
                  <a:lnTo>
                    <a:pt x="2236" y="570"/>
                  </a:lnTo>
                  <a:lnTo>
                    <a:pt x="2236" y="580"/>
                  </a:lnTo>
                  <a:lnTo>
                    <a:pt x="2241" y="582"/>
                  </a:lnTo>
                  <a:lnTo>
                    <a:pt x="2245" y="582"/>
                  </a:lnTo>
                  <a:lnTo>
                    <a:pt x="2245" y="581"/>
                  </a:lnTo>
                  <a:lnTo>
                    <a:pt x="2250" y="581"/>
                  </a:lnTo>
                  <a:lnTo>
                    <a:pt x="2250" y="567"/>
                  </a:lnTo>
                  <a:lnTo>
                    <a:pt x="2255" y="567"/>
                  </a:lnTo>
                  <a:lnTo>
                    <a:pt x="2255" y="564"/>
                  </a:lnTo>
                  <a:lnTo>
                    <a:pt x="2255" y="581"/>
                  </a:lnTo>
                  <a:lnTo>
                    <a:pt x="2260" y="582"/>
                  </a:lnTo>
                  <a:lnTo>
                    <a:pt x="2264" y="582"/>
                  </a:lnTo>
                  <a:lnTo>
                    <a:pt x="2264" y="567"/>
                  </a:lnTo>
                  <a:lnTo>
                    <a:pt x="2269" y="567"/>
                  </a:lnTo>
                  <a:lnTo>
                    <a:pt x="2269" y="563"/>
                  </a:lnTo>
                  <a:lnTo>
                    <a:pt x="2269" y="574"/>
                  </a:lnTo>
                  <a:lnTo>
                    <a:pt x="2273" y="581"/>
                  </a:lnTo>
                  <a:lnTo>
                    <a:pt x="2278" y="581"/>
                  </a:lnTo>
                  <a:lnTo>
                    <a:pt x="2278" y="580"/>
                  </a:lnTo>
                  <a:lnTo>
                    <a:pt x="2283" y="580"/>
                  </a:lnTo>
                  <a:lnTo>
                    <a:pt x="2283" y="568"/>
                  </a:lnTo>
                  <a:lnTo>
                    <a:pt x="2288" y="568"/>
                  </a:lnTo>
                  <a:lnTo>
                    <a:pt x="2288" y="532"/>
                  </a:lnTo>
                  <a:lnTo>
                    <a:pt x="2288" y="533"/>
                  </a:lnTo>
                  <a:lnTo>
                    <a:pt x="2292" y="580"/>
                  </a:lnTo>
                  <a:lnTo>
                    <a:pt x="2297" y="580"/>
                  </a:lnTo>
                  <a:lnTo>
                    <a:pt x="2302" y="580"/>
                  </a:lnTo>
                  <a:lnTo>
                    <a:pt x="2302" y="563"/>
                  </a:lnTo>
                  <a:lnTo>
                    <a:pt x="2307" y="563"/>
                  </a:lnTo>
                  <a:lnTo>
                    <a:pt x="2307" y="555"/>
                  </a:lnTo>
                  <a:lnTo>
                    <a:pt x="2307" y="579"/>
                  </a:lnTo>
                  <a:lnTo>
                    <a:pt x="2312" y="581"/>
                  </a:lnTo>
                  <a:lnTo>
                    <a:pt x="2316" y="581"/>
                  </a:lnTo>
                  <a:lnTo>
                    <a:pt x="2316" y="574"/>
                  </a:lnTo>
                  <a:lnTo>
                    <a:pt x="2321" y="574"/>
                  </a:lnTo>
                  <a:lnTo>
                    <a:pt x="2321" y="314"/>
                  </a:lnTo>
                  <a:lnTo>
                    <a:pt x="2321" y="341"/>
                  </a:lnTo>
                  <a:lnTo>
                    <a:pt x="2326" y="572"/>
                  </a:lnTo>
                  <a:lnTo>
                    <a:pt x="2326" y="577"/>
                  </a:lnTo>
                  <a:lnTo>
                    <a:pt x="2330" y="580"/>
                  </a:lnTo>
                  <a:lnTo>
                    <a:pt x="2335" y="580"/>
                  </a:lnTo>
                  <a:lnTo>
                    <a:pt x="2335" y="571"/>
                  </a:lnTo>
                  <a:lnTo>
                    <a:pt x="2340" y="571"/>
                  </a:lnTo>
                  <a:lnTo>
                    <a:pt x="2340" y="453"/>
                  </a:lnTo>
                  <a:lnTo>
                    <a:pt x="2340" y="558"/>
                  </a:lnTo>
                  <a:lnTo>
                    <a:pt x="2344" y="580"/>
                  </a:lnTo>
                  <a:lnTo>
                    <a:pt x="2349" y="580"/>
                  </a:lnTo>
                  <a:lnTo>
                    <a:pt x="2349" y="579"/>
                  </a:lnTo>
                  <a:lnTo>
                    <a:pt x="2354" y="579"/>
                  </a:lnTo>
                  <a:lnTo>
                    <a:pt x="2354" y="563"/>
                  </a:lnTo>
                  <a:lnTo>
                    <a:pt x="2359" y="563"/>
                  </a:lnTo>
                  <a:lnTo>
                    <a:pt x="2359" y="533"/>
                  </a:lnTo>
                  <a:lnTo>
                    <a:pt x="2359" y="555"/>
                  </a:lnTo>
                  <a:lnTo>
                    <a:pt x="2363" y="579"/>
                  </a:lnTo>
                  <a:lnTo>
                    <a:pt x="2368" y="579"/>
                  </a:lnTo>
                  <a:lnTo>
                    <a:pt x="2368" y="573"/>
                  </a:lnTo>
                  <a:lnTo>
                    <a:pt x="2373" y="573"/>
                  </a:lnTo>
                  <a:lnTo>
                    <a:pt x="2373" y="565"/>
                  </a:lnTo>
                  <a:lnTo>
                    <a:pt x="2373" y="574"/>
                  </a:lnTo>
                  <a:lnTo>
                    <a:pt x="2378" y="580"/>
                  </a:lnTo>
                  <a:lnTo>
                    <a:pt x="2381" y="580"/>
                  </a:lnTo>
                  <a:lnTo>
                    <a:pt x="2381" y="568"/>
                  </a:lnTo>
                  <a:lnTo>
                    <a:pt x="2381" y="569"/>
                  </a:lnTo>
                  <a:lnTo>
                    <a:pt x="2386" y="577"/>
                  </a:lnTo>
                  <a:lnTo>
                    <a:pt x="2391" y="577"/>
                  </a:lnTo>
                  <a:lnTo>
                    <a:pt x="2391" y="569"/>
                  </a:lnTo>
                  <a:lnTo>
                    <a:pt x="2391" y="578"/>
                  </a:lnTo>
                  <a:lnTo>
                    <a:pt x="2396" y="581"/>
                  </a:lnTo>
                  <a:lnTo>
                    <a:pt x="2400" y="581"/>
                  </a:lnTo>
                  <a:lnTo>
                    <a:pt x="2400" y="577"/>
                  </a:lnTo>
                  <a:lnTo>
                    <a:pt x="2405" y="577"/>
                  </a:lnTo>
                  <a:lnTo>
                    <a:pt x="2405" y="570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78" name="Freeform 535"/>
            <p:cNvSpPr>
              <a:spLocks/>
            </p:cNvSpPr>
            <p:nvPr/>
          </p:nvSpPr>
          <p:spPr bwMode="auto">
            <a:xfrm>
              <a:off x="3375710" y="1715980"/>
              <a:ext cx="3055620" cy="4845051"/>
            </a:xfrm>
            <a:custGeom>
              <a:avLst/>
              <a:gdLst>
                <a:gd name="T0" fmla="*/ 2147483647 w 2406"/>
                <a:gd name="T1" fmla="*/ 2147483647 h 3815"/>
                <a:gd name="T2" fmla="*/ 2147483647 w 2406"/>
                <a:gd name="T3" fmla="*/ 2147483647 h 3815"/>
                <a:gd name="T4" fmla="*/ 2147483647 w 2406"/>
                <a:gd name="T5" fmla="*/ 2147483647 h 3815"/>
                <a:gd name="T6" fmla="*/ 2147483647 w 2406"/>
                <a:gd name="T7" fmla="*/ 2147483647 h 3815"/>
                <a:gd name="T8" fmla="*/ 2147483647 w 2406"/>
                <a:gd name="T9" fmla="*/ 2147483647 h 3815"/>
                <a:gd name="T10" fmla="*/ 2147483647 w 2406"/>
                <a:gd name="T11" fmla="*/ 2147483647 h 3815"/>
                <a:gd name="T12" fmla="*/ 2147483647 w 2406"/>
                <a:gd name="T13" fmla="*/ 2147483647 h 3815"/>
                <a:gd name="T14" fmla="*/ 2147483647 w 2406"/>
                <a:gd name="T15" fmla="*/ 2147483647 h 3815"/>
                <a:gd name="T16" fmla="*/ 2147483647 w 2406"/>
                <a:gd name="T17" fmla="*/ 2147483647 h 3815"/>
                <a:gd name="T18" fmla="*/ 2147483647 w 2406"/>
                <a:gd name="T19" fmla="*/ 2147483647 h 3815"/>
                <a:gd name="T20" fmla="*/ 2147483647 w 2406"/>
                <a:gd name="T21" fmla="*/ 2147483647 h 3815"/>
                <a:gd name="T22" fmla="*/ 2147483647 w 2406"/>
                <a:gd name="T23" fmla="*/ 2147483647 h 3815"/>
                <a:gd name="T24" fmla="*/ 2147483647 w 2406"/>
                <a:gd name="T25" fmla="*/ 2147483647 h 3815"/>
                <a:gd name="T26" fmla="*/ 2147483647 w 2406"/>
                <a:gd name="T27" fmla="*/ 2147483647 h 3815"/>
                <a:gd name="T28" fmla="*/ 2147483647 w 2406"/>
                <a:gd name="T29" fmla="*/ 2147483647 h 3815"/>
                <a:gd name="T30" fmla="*/ 2147483647 w 2406"/>
                <a:gd name="T31" fmla="*/ 2147483647 h 3815"/>
                <a:gd name="T32" fmla="*/ 2147483647 w 2406"/>
                <a:gd name="T33" fmla="*/ 2147483647 h 3815"/>
                <a:gd name="T34" fmla="*/ 2147483647 w 2406"/>
                <a:gd name="T35" fmla="*/ 2147483647 h 3815"/>
                <a:gd name="T36" fmla="*/ 2147483647 w 2406"/>
                <a:gd name="T37" fmla="*/ 2147483647 h 3815"/>
                <a:gd name="T38" fmla="*/ 2147483647 w 2406"/>
                <a:gd name="T39" fmla="*/ 2147483647 h 3815"/>
                <a:gd name="T40" fmla="*/ 2147483647 w 2406"/>
                <a:gd name="T41" fmla="*/ 2147483647 h 3815"/>
                <a:gd name="T42" fmla="*/ 2147483647 w 2406"/>
                <a:gd name="T43" fmla="*/ 2147483647 h 3815"/>
                <a:gd name="T44" fmla="*/ 2147483647 w 2406"/>
                <a:gd name="T45" fmla="*/ 2147483647 h 3815"/>
                <a:gd name="T46" fmla="*/ 2147483647 w 2406"/>
                <a:gd name="T47" fmla="*/ 2147483647 h 3815"/>
                <a:gd name="T48" fmla="*/ 2147483647 w 2406"/>
                <a:gd name="T49" fmla="*/ 2147483647 h 3815"/>
                <a:gd name="T50" fmla="*/ 2147483647 w 2406"/>
                <a:gd name="T51" fmla="*/ 2147483647 h 3815"/>
                <a:gd name="T52" fmla="*/ 2147483647 w 2406"/>
                <a:gd name="T53" fmla="*/ 2147483647 h 3815"/>
                <a:gd name="T54" fmla="*/ 2147483647 w 2406"/>
                <a:gd name="T55" fmla="*/ 2147483647 h 3815"/>
                <a:gd name="T56" fmla="*/ 2147483647 w 2406"/>
                <a:gd name="T57" fmla="*/ 2147483647 h 3815"/>
                <a:gd name="T58" fmla="*/ 2147483647 w 2406"/>
                <a:gd name="T59" fmla="*/ 2147483647 h 3815"/>
                <a:gd name="T60" fmla="*/ 2147483647 w 2406"/>
                <a:gd name="T61" fmla="*/ 2147483647 h 3815"/>
                <a:gd name="T62" fmla="*/ 2147483647 w 2406"/>
                <a:gd name="T63" fmla="*/ 2147483647 h 3815"/>
                <a:gd name="T64" fmla="*/ 2147483647 w 2406"/>
                <a:gd name="T65" fmla="*/ 2147483647 h 3815"/>
                <a:gd name="T66" fmla="*/ 2147483647 w 2406"/>
                <a:gd name="T67" fmla="*/ 2147483647 h 3815"/>
                <a:gd name="T68" fmla="*/ 2147483647 w 2406"/>
                <a:gd name="T69" fmla="*/ 2147483647 h 3815"/>
                <a:gd name="T70" fmla="*/ 2147483647 w 2406"/>
                <a:gd name="T71" fmla="*/ 2147483647 h 3815"/>
                <a:gd name="T72" fmla="*/ 2147483647 w 2406"/>
                <a:gd name="T73" fmla="*/ 2147483647 h 3815"/>
                <a:gd name="T74" fmla="*/ 2147483647 w 2406"/>
                <a:gd name="T75" fmla="*/ 2147483647 h 3815"/>
                <a:gd name="T76" fmla="*/ 2147483647 w 2406"/>
                <a:gd name="T77" fmla="*/ 2147483647 h 3815"/>
                <a:gd name="T78" fmla="*/ 2147483647 w 2406"/>
                <a:gd name="T79" fmla="*/ 2147483647 h 3815"/>
                <a:gd name="T80" fmla="*/ 2147483647 w 2406"/>
                <a:gd name="T81" fmla="*/ 2147483647 h 3815"/>
                <a:gd name="T82" fmla="*/ 2147483647 w 2406"/>
                <a:gd name="T83" fmla="*/ 2147483647 h 3815"/>
                <a:gd name="T84" fmla="*/ 2147483647 w 2406"/>
                <a:gd name="T85" fmla="*/ 2147483647 h 3815"/>
                <a:gd name="T86" fmla="*/ 2147483647 w 2406"/>
                <a:gd name="T87" fmla="*/ 2147483647 h 3815"/>
                <a:gd name="T88" fmla="*/ 2147483647 w 2406"/>
                <a:gd name="T89" fmla="*/ 2147483647 h 3815"/>
                <a:gd name="T90" fmla="*/ 2147483647 w 2406"/>
                <a:gd name="T91" fmla="*/ 2147483647 h 3815"/>
                <a:gd name="T92" fmla="*/ 2147483647 w 2406"/>
                <a:gd name="T93" fmla="*/ 2147483647 h 3815"/>
                <a:gd name="T94" fmla="*/ 2147483647 w 2406"/>
                <a:gd name="T95" fmla="*/ 2147483647 h 3815"/>
                <a:gd name="T96" fmla="*/ 2147483647 w 2406"/>
                <a:gd name="T97" fmla="*/ 2147483647 h 3815"/>
                <a:gd name="T98" fmla="*/ 2147483647 w 2406"/>
                <a:gd name="T99" fmla="*/ 2147483647 h 3815"/>
                <a:gd name="T100" fmla="*/ 2147483647 w 2406"/>
                <a:gd name="T101" fmla="*/ 2147483647 h 3815"/>
                <a:gd name="T102" fmla="*/ 2147483647 w 2406"/>
                <a:gd name="T103" fmla="*/ 2147483647 h 3815"/>
                <a:gd name="T104" fmla="*/ 2147483647 w 2406"/>
                <a:gd name="T105" fmla="*/ 2147483647 h 3815"/>
                <a:gd name="T106" fmla="*/ 2147483647 w 2406"/>
                <a:gd name="T107" fmla="*/ 2147483647 h 3815"/>
                <a:gd name="T108" fmla="*/ 2147483647 w 2406"/>
                <a:gd name="T109" fmla="*/ 2147483647 h 3815"/>
                <a:gd name="T110" fmla="*/ 2147483647 w 2406"/>
                <a:gd name="T111" fmla="*/ 2147483647 h 3815"/>
                <a:gd name="T112" fmla="*/ 2147483647 w 2406"/>
                <a:gd name="T113" fmla="*/ 2147483647 h 3815"/>
                <a:gd name="T114" fmla="*/ 2147483647 w 2406"/>
                <a:gd name="T115" fmla="*/ 2147483647 h 3815"/>
                <a:gd name="T116" fmla="*/ 2147483647 w 2406"/>
                <a:gd name="T117" fmla="*/ 2147483647 h 3815"/>
                <a:gd name="T118" fmla="*/ 2147483647 w 2406"/>
                <a:gd name="T119" fmla="*/ 2147483647 h 3815"/>
                <a:gd name="T120" fmla="*/ 2147483647 w 2406"/>
                <a:gd name="T121" fmla="*/ 2147483647 h 3815"/>
                <a:gd name="T122" fmla="*/ 2147483647 w 2406"/>
                <a:gd name="T123" fmla="*/ 2147483647 h 3815"/>
                <a:gd name="T124" fmla="*/ 2147483647 w 2406"/>
                <a:gd name="T125" fmla="*/ 2147483647 h 3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6"/>
                <a:gd name="T190" fmla="*/ 0 h 3815"/>
                <a:gd name="T191" fmla="*/ 2406 w 2406"/>
                <a:gd name="T192" fmla="*/ 3815 h 38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6" h="3815">
                  <a:moveTo>
                    <a:pt x="0" y="3809"/>
                  </a:moveTo>
                  <a:lnTo>
                    <a:pt x="5" y="3814"/>
                  </a:lnTo>
                  <a:lnTo>
                    <a:pt x="10" y="3814"/>
                  </a:lnTo>
                  <a:lnTo>
                    <a:pt x="10" y="3812"/>
                  </a:lnTo>
                  <a:lnTo>
                    <a:pt x="15" y="3812"/>
                  </a:lnTo>
                  <a:lnTo>
                    <a:pt x="15" y="3803"/>
                  </a:lnTo>
                  <a:lnTo>
                    <a:pt x="19" y="3803"/>
                  </a:lnTo>
                  <a:lnTo>
                    <a:pt x="19" y="3802"/>
                  </a:lnTo>
                  <a:lnTo>
                    <a:pt x="19" y="3812"/>
                  </a:lnTo>
                  <a:lnTo>
                    <a:pt x="24" y="3814"/>
                  </a:lnTo>
                  <a:lnTo>
                    <a:pt x="29" y="3814"/>
                  </a:lnTo>
                  <a:lnTo>
                    <a:pt x="29" y="3812"/>
                  </a:lnTo>
                  <a:lnTo>
                    <a:pt x="33" y="3812"/>
                  </a:lnTo>
                  <a:lnTo>
                    <a:pt x="33" y="3802"/>
                  </a:lnTo>
                  <a:lnTo>
                    <a:pt x="33" y="3805"/>
                  </a:lnTo>
                  <a:lnTo>
                    <a:pt x="38" y="3812"/>
                  </a:lnTo>
                  <a:lnTo>
                    <a:pt x="38" y="3813"/>
                  </a:lnTo>
                  <a:lnTo>
                    <a:pt x="43" y="3814"/>
                  </a:lnTo>
                  <a:lnTo>
                    <a:pt x="48" y="3814"/>
                  </a:lnTo>
                  <a:lnTo>
                    <a:pt x="48" y="3809"/>
                  </a:lnTo>
                  <a:lnTo>
                    <a:pt x="52" y="3809"/>
                  </a:lnTo>
                  <a:lnTo>
                    <a:pt x="52" y="3802"/>
                  </a:lnTo>
                  <a:lnTo>
                    <a:pt x="52" y="3812"/>
                  </a:lnTo>
                  <a:lnTo>
                    <a:pt x="57" y="3814"/>
                  </a:lnTo>
                  <a:lnTo>
                    <a:pt x="62" y="3814"/>
                  </a:lnTo>
                  <a:lnTo>
                    <a:pt x="67" y="3814"/>
                  </a:lnTo>
                  <a:lnTo>
                    <a:pt x="67" y="3802"/>
                  </a:lnTo>
                  <a:lnTo>
                    <a:pt x="67" y="3804"/>
                  </a:lnTo>
                  <a:lnTo>
                    <a:pt x="71" y="3813"/>
                  </a:lnTo>
                  <a:lnTo>
                    <a:pt x="71" y="3814"/>
                  </a:lnTo>
                  <a:lnTo>
                    <a:pt x="76" y="3815"/>
                  </a:lnTo>
                  <a:lnTo>
                    <a:pt x="81" y="3815"/>
                  </a:lnTo>
                  <a:lnTo>
                    <a:pt x="81" y="3812"/>
                  </a:lnTo>
                  <a:lnTo>
                    <a:pt x="85" y="3812"/>
                  </a:lnTo>
                  <a:lnTo>
                    <a:pt x="85" y="3800"/>
                  </a:lnTo>
                  <a:lnTo>
                    <a:pt x="85" y="3807"/>
                  </a:lnTo>
                  <a:lnTo>
                    <a:pt x="89" y="3814"/>
                  </a:lnTo>
                  <a:lnTo>
                    <a:pt x="94" y="3815"/>
                  </a:lnTo>
                  <a:lnTo>
                    <a:pt x="99" y="3815"/>
                  </a:lnTo>
                  <a:lnTo>
                    <a:pt x="99" y="3806"/>
                  </a:lnTo>
                  <a:lnTo>
                    <a:pt x="104" y="3806"/>
                  </a:lnTo>
                  <a:lnTo>
                    <a:pt x="104" y="3802"/>
                  </a:lnTo>
                  <a:lnTo>
                    <a:pt x="104" y="3813"/>
                  </a:lnTo>
                  <a:lnTo>
                    <a:pt x="108" y="3814"/>
                  </a:lnTo>
                  <a:lnTo>
                    <a:pt x="113" y="3814"/>
                  </a:lnTo>
                  <a:lnTo>
                    <a:pt x="113" y="3812"/>
                  </a:lnTo>
                  <a:lnTo>
                    <a:pt x="118" y="3812"/>
                  </a:lnTo>
                  <a:lnTo>
                    <a:pt x="118" y="3793"/>
                  </a:lnTo>
                  <a:lnTo>
                    <a:pt x="118" y="3794"/>
                  </a:lnTo>
                  <a:lnTo>
                    <a:pt x="123" y="3807"/>
                  </a:lnTo>
                  <a:lnTo>
                    <a:pt x="123" y="3812"/>
                  </a:lnTo>
                  <a:lnTo>
                    <a:pt x="127" y="3813"/>
                  </a:lnTo>
                  <a:lnTo>
                    <a:pt x="132" y="3813"/>
                  </a:lnTo>
                  <a:lnTo>
                    <a:pt x="132" y="3802"/>
                  </a:lnTo>
                  <a:lnTo>
                    <a:pt x="137" y="3802"/>
                  </a:lnTo>
                  <a:lnTo>
                    <a:pt x="137" y="3798"/>
                  </a:lnTo>
                  <a:lnTo>
                    <a:pt x="137" y="3801"/>
                  </a:lnTo>
                  <a:lnTo>
                    <a:pt x="142" y="3812"/>
                  </a:lnTo>
                  <a:lnTo>
                    <a:pt x="146" y="3813"/>
                  </a:lnTo>
                  <a:lnTo>
                    <a:pt x="151" y="3813"/>
                  </a:lnTo>
                  <a:lnTo>
                    <a:pt x="151" y="3795"/>
                  </a:lnTo>
                  <a:lnTo>
                    <a:pt x="156" y="3795"/>
                  </a:lnTo>
                  <a:lnTo>
                    <a:pt x="156" y="2957"/>
                  </a:lnTo>
                  <a:lnTo>
                    <a:pt x="156" y="3591"/>
                  </a:lnTo>
                  <a:lnTo>
                    <a:pt x="161" y="3804"/>
                  </a:lnTo>
                  <a:lnTo>
                    <a:pt x="161" y="3808"/>
                  </a:lnTo>
                  <a:lnTo>
                    <a:pt x="165" y="3811"/>
                  </a:lnTo>
                  <a:lnTo>
                    <a:pt x="170" y="3811"/>
                  </a:lnTo>
                  <a:lnTo>
                    <a:pt x="170" y="3728"/>
                  </a:lnTo>
                  <a:lnTo>
                    <a:pt x="175" y="3728"/>
                  </a:lnTo>
                  <a:lnTo>
                    <a:pt x="175" y="3378"/>
                  </a:lnTo>
                  <a:lnTo>
                    <a:pt x="175" y="3801"/>
                  </a:lnTo>
                  <a:lnTo>
                    <a:pt x="180" y="3811"/>
                  </a:lnTo>
                  <a:lnTo>
                    <a:pt x="185" y="3811"/>
                  </a:lnTo>
                  <a:lnTo>
                    <a:pt x="185" y="3798"/>
                  </a:lnTo>
                  <a:lnTo>
                    <a:pt x="189" y="3798"/>
                  </a:lnTo>
                  <a:lnTo>
                    <a:pt x="189" y="3032"/>
                  </a:lnTo>
                  <a:lnTo>
                    <a:pt x="189" y="3390"/>
                  </a:lnTo>
                  <a:lnTo>
                    <a:pt x="193" y="3797"/>
                  </a:lnTo>
                  <a:lnTo>
                    <a:pt x="193" y="3806"/>
                  </a:lnTo>
                  <a:lnTo>
                    <a:pt x="198" y="3811"/>
                  </a:lnTo>
                  <a:lnTo>
                    <a:pt x="203" y="3811"/>
                  </a:lnTo>
                  <a:lnTo>
                    <a:pt x="203" y="3738"/>
                  </a:lnTo>
                  <a:lnTo>
                    <a:pt x="207" y="3738"/>
                  </a:lnTo>
                  <a:lnTo>
                    <a:pt x="207" y="3446"/>
                  </a:lnTo>
                  <a:lnTo>
                    <a:pt x="207" y="3795"/>
                  </a:lnTo>
                  <a:lnTo>
                    <a:pt x="212" y="3811"/>
                  </a:lnTo>
                  <a:lnTo>
                    <a:pt x="217" y="3811"/>
                  </a:lnTo>
                  <a:lnTo>
                    <a:pt x="217" y="3807"/>
                  </a:lnTo>
                  <a:lnTo>
                    <a:pt x="222" y="3807"/>
                  </a:lnTo>
                  <a:lnTo>
                    <a:pt x="222" y="3125"/>
                  </a:lnTo>
                  <a:lnTo>
                    <a:pt x="222" y="3379"/>
                  </a:lnTo>
                  <a:lnTo>
                    <a:pt x="226" y="3793"/>
                  </a:lnTo>
                  <a:lnTo>
                    <a:pt x="226" y="3804"/>
                  </a:lnTo>
                  <a:lnTo>
                    <a:pt x="231" y="3808"/>
                  </a:lnTo>
                  <a:lnTo>
                    <a:pt x="236" y="3808"/>
                  </a:lnTo>
                  <a:lnTo>
                    <a:pt x="236" y="3792"/>
                  </a:lnTo>
                  <a:lnTo>
                    <a:pt x="241" y="3792"/>
                  </a:lnTo>
                  <a:lnTo>
                    <a:pt x="241" y="3504"/>
                  </a:lnTo>
                  <a:lnTo>
                    <a:pt x="241" y="3788"/>
                  </a:lnTo>
                  <a:lnTo>
                    <a:pt x="245" y="3809"/>
                  </a:lnTo>
                  <a:lnTo>
                    <a:pt x="250" y="3809"/>
                  </a:lnTo>
                  <a:lnTo>
                    <a:pt x="255" y="3809"/>
                  </a:lnTo>
                  <a:lnTo>
                    <a:pt x="255" y="3762"/>
                  </a:lnTo>
                  <a:lnTo>
                    <a:pt x="260" y="3762"/>
                  </a:lnTo>
                  <a:lnTo>
                    <a:pt x="260" y="3721"/>
                  </a:lnTo>
                  <a:lnTo>
                    <a:pt x="260" y="3811"/>
                  </a:lnTo>
                  <a:lnTo>
                    <a:pt x="264" y="3812"/>
                  </a:lnTo>
                  <a:lnTo>
                    <a:pt x="269" y="3812"/>
                  </a:lnTo>
                  <a:lnTo>
                    <a:pt x="269" y="3808"/>
                  </a:lnTo>
                  <a:lnTo>
                    <a:pt x="274" y="3808"/>
                  </a:lnTo>
                  <a:lnTo>
                    <a:pt x="274" y="3783"/>
                  </a:lnTo>
                  <a:lnTo>
                    <a:pt x="274" y="3804"/>
                  </a:lnTo>
                  <a:lnTo>
                    <a:pt x="279" y="3814"/>
                  </a:lnTo>
                  <a:lnTo>
                    <a:pt x="283" y="3814"/>
                  </a:lnTo>
                  <a:lnTo>
                    <a:pt x="283" y="3812"/>
                  </a:lnTo>
                  <a:lnTo>
                    <a:pt x="288" y="3812"/>
                  </a:lnTo>
                  <a:lnTo>
                    <a:pt x="288" y="3799"/>
                  </a:lnTo>
                  <a:lnTo>
                    <a:pt x="293" y="3799"/>
                  </a:lnTo>
                  <a:lnTo>
                    <a:pt x="293" y="3795"/>
                  </a:lnTo>
                  <a:lnTo>
                    <a:pt x="293" y="3814"/>
                  </a:lnTo>
                  <a:lnTo>
                    <a:pt x="298" y="3814"/>
                  </a:lnTo>
                  <a:lnTo>
                    <a:pt x="301" y="3814"/>
                  </a:lnTo>
                  <a:lnTo>
                    <a:pt x="301" y="3812"/>
                  </a:lnTo>
                  <a:lnTo>
                    <a:pt x="306" y="3812"/>
                  </a:lnTo>
                  <a:lnTo>
                    <a:pt x="306" y="3801"/>
                  </a:lnTo>
                  <a:lnTo>
                    <a:pt x="306" y="3803"/>
                  </a:lnTo>
                  <a:lnTo>
                    <a:pt x="311" y="3813"/>
                  </a:lnTo>
                  <a:lnTo>
                    <a:pt x="311" y="3814"/>
                  </a:lnTo>
                  <a:lnTo>
                    <a:pt x="316" y="3814"/>
                  </a:lnTo>
                  <a:lnTo>
                    <a:pt x="320" y="3814"/>
                  </a:lnTo>
                  <a:lnTo>
                    <a:pt x="320" y="3807"/>
                  </a:lnTo>
                  <a:lnTo>
                    <a:pt x="325" y="3807"/>
                  </a:lnTo>
                  <a:lnTo>
                    <a:pt x="325" y="3802"/>
                  </a:lnTo>
                  <a:lnTo>
                    <a:pt x="325" y="3812"/>
                  </a:lnTo>
                  <a:lnTo>
                    <a:pt x="330" y="3814"/>
                  </a:lnTo>
                  <a:lnTo>
                    <a:pt x="335" y="3814"/>
                  </a:lnTo>
                  <a:lnTo>
                    <a:pt x="339" y="3814"/>
                  </a:lnTo>
                  <a:lnTo>
                    <a:pt x="339" y="3801"/>
                  </a:lnTo>
                  <a:lnTo>
                    <a:pt x="339" y="3805"/>
                  </a:lnTo>
                  <a:lnTo>
                    <a:pt x="344" y="3813"/>
                  </a:lnTo>
                  <a:lnTo>
                    <a:pt x="344" y="3814"/>
                  </a:lnTo>
                  <a:lnTo>
                    <a:pt x="349" y="3815"/>
                  </a:lnTo>
                  <a:lnTo>
                    <a:pt x="354" y="3815"/>
                  </a:lnTo>
                  <a:lnTo>
                    <a:pt x="354" y="3812"/>
                  </a:lnTo>
                  <a:lnTo>
                    <a:pt x="358" y="3812"/>
                  </a:lnTo>
                  <a:lnTo>
                    <a:pt x="358" y="3796"/>
                  </a:lnTo>
                  <a:lnTo>
                    <a:pt x="363" y="3796"/>
                  </a:lnTo>
                  <a:lnTo>
                    <a:pt x="363" y="3788"/>
                  </a:lnTo>
                  <a:lnTo>
                    <a:pt x="363" y="3814"/>
                  </a:lnTo>
                  <a:lnTo>
                    <a:pt x="368" y="3814"/>
                  </a:lnTo>
                  <a:lnTo>
                    <a:pt x="372" y="3814"/>
                  </a:lnTo>
                  <a:lnTo>
                    <a:pt x="372" y="3804"/>
                  </a:lnTo>
                  <a:lnTo>
                    <a:pt x="377" y="3804"/>
                  </a:lnTo>
                  <a:lnTo>
                    <a:pt x="377" y="3799"/>
                  </a:lnTo>
                  <a:lnTo>
                    <a:pt x="377" y="3810"/>
                  </a:lnTo>
                  <a:lnTo>
                    <a:pt x="382" y="3814"/>
                  </a:lnTo>
                  <a:lnTo>
                    <a:pt x="387" y="3814"/>
                  </a:lnTo>
                  <a:lnTo>
                    <a:pt x="387" y="3811"/>
                  </a:lnTo>
                  <a:lnTo>
                    <a:pt x="392" y="3811"/>
                  </a:lnTo>
                  <a:lnTo>
                    <a:pt x="392" y="3628"/>
                  </a:lnTo>
                  <a:lnTo>
                    <a:pt x="396" y="3628"/>
                  </a:lnTo>
                  <a:lnTo>
                    <a:pt x="396" y="472"/>
                  </a:lnTo>
                  <a:lnTo>
                    <a:pt x="396" y="3660"/>
                  </a:lnTo>
                  <a:lnTo>
                    <a:pt x="401" y="3793"/>
                  </a:lnTo>
                  <a:lnTo>
                    <a:pt x="401" y="3802"/>
                  </a:lnTo>
                  <a:lnTo>
                    <a:pt x="406" y="3807"/>
                  </a:lnTo>
                  <a:lnTo>
                    <a:pt x="410" y="3807"/>
                  </a:lnTo>
                  <a:lnTo>
                    <a:pt x="410" y="2513"/>
                  </a:lnTo>
                  <a:lnTo>
                    <a:pt x="414" y="2513"/>
                  </a:lnTo>
                  <a:lnTo>
                    <a:pt x="414" y="1971"/>
                  </a:lnTo>
                  <a:lnTo>
                    <a:pt x="414" y="3784"/>
                  </a:lnTo>
                  <a:lnTo>
                    <a:pt x="419" y="3807"/>
                  </a:lnTo>
                  <a:lnTo>
                    <a:pt x="424" y="3807"/>
                  </a:lnTo>
                  <a:lnTo>
                    <a:pt x="424" y="3788"/>
                  </a:lnTo>
                  <a:lnTo>
                    <a:pt x="429" y="3788"/>
                  </a:lnTo>
                  <a:lnTo>
                    <a:pt x="429" y="2495"/>
                  </a:lnTo>
                  <a:lnTo>
                    <a:pt x="429" y="3632"/>
                  </a:lnTo>
                  <a:lnTo>
                    <a:pt x="433" y="3802"/>
                  </a:lnTo>
                  <a:lnTo>
                    <a:pt x="433" y="3807"/>
                  </a:lnTo>
                  <a:lnTo>
                    <a:pt x="438" y="3809"/>
                  </a:lnTo>
                  <a:lnTo>
                    <a:pt x="443" y="3809"/>
                  </a:lnTo>
                  <a:lnTo>
                    <a:pt x="443" y="3472"/>
                  </a:lnTo>
                  <a:lnTo>
                    <a:pt x="448" y="3472"/>
                  </a:lnTo>
                  <a:lnTo>
                    <a:pt x="448" y="3282"/>
                  </a:lnTo>
                  <a:lnTo>
                    <a:pt x="448" y="3803"/>
                  </a:lnTo>
                  <a:lnTo>
                    <a:pt x="452" y="3812"/>
                  </a:lnTo>
                  <a:lnTo>
                    <a:pt x="457" y="3812"/>
                  </a:lnTo>
                  <a:lnTo>
                    <a:pt x="457" y="3802"/>
                  </a:lnTo>
                  <a:lnTo>
                    <a:pt x="462" y="3802"/>
                  </a:lnTo>
                  <a:lnTo>
                    <a:pt x="462" y="3631"/>
                  </a:lnTo>
                  <a:lnTo>
                    <a:pt x="462" y="3737"/>
                  </a:lnTo>
                  <a:lnTo>
                    <a:pt x="466" y="3812"/>
                  </a:lnTo>
                  <a:lnTo>
                    <a:pt x="471" y="3813"/>
                  </a:lnTo>
                  <a:lnTo>
                    <a:pt x="476" y="3813"/>
                  </a:lnTo>
                  <a:lnTo>
                    <a:pt x="476" y="3798"/>
                  </a:lnTo>
                  <a:lnTo>
                    <a:pt x="480" y="3798"/>
                  </a:lnTo>
                  <a:lnTo>
                    <a:pt x="480" y="3768"/>
                  </a:lnTo>
                  <a:lnTo>
                    <a:pt x="480" y="3803"/>
                  </a:lnTo>
                  <a:lnTo>
                    <a:pt x="485" y="3813"/>
                  </a:lnTo>
                  <a:lnTo>
                    <a:pt x="490" y="3813"/>
                  </a:lnTo>
                  <a:lnTo>
                    <a:pt x="490" y="3799"/>
                  </a:lnTo>
                  <a:lnTo>
                    <a:pt x="495" y="3799"/>
                  </a:lnTo>
                  <a:lnTo>
                    <a:pt x="495" y="3781"/>
                  </a:lnTo>
                  <a:lnTo>
                    <a:pt x="495" y="3801"/>
                  </a:lnTo>
                  <a:lnTo>
                    <a:pt x="500" y="3812"/>
                  </a:lnTo>
                  <a:lnTo>
                    <a:pt x="504" y="3812"/>
                  </a:lnTo>
                  <a:lnTo>
                    <a:pt x="504" y="3799"/>
                  </a:lnTo>
                  <a:lnTo>
                    <a:pt x="509" y="3799"/>
                  </a:lnTo>
                  <a:lnTo>
                    <a:pt x="509" y="3795"/>
                  </a:lnTo>
                  <a:lnTo>
                    <a:pt x="514" y="3795"/>
                  </a:lnTo>
                  <a:lnTo>
                    <a:pt x="514" y="3783"/>
                  </a:lnTo>
                  <a:lnTo>
                    <a:pt x="514" y="3813"/>
                  </a:lnTo>
                  <a:lnTo>
                    <a:pt x="518" y="3813"/>
                  </a:lnTo>
                  <a:lnTo>
                    <a:pt x="523" y="3813"/>
                  </a:lnTo>
                  <a:lnTo>
                    <a:pt x="523" y="3805"/>
                  </a:lnTo>
                  <a:lnTo>
                    <a:pt x="528" y="3805"/>
                  </a:lnTo>
                  <a:lnTo>
                    <a:pt x="528" y="3779"/>
                  </a:lnTo>
                  <a:lnTo>
                    <a:pt x="532" y="3779"/>
                  </a:lnTo>
                  <a:lnTo>
                    <a:pt x="532" y="3774"/>
                  </a:lnTo>
                  <a:lnTo>
                    <a:pt x="532" y="3808"/>
                  </a:lnTo>
                  <a:lnTo>
                    <a:pt x="537" y="3814"/>
                  </a:lnTo>
                  <a:lnTo>
                    <a:pt x="542" y="3814"/>
                  </a:lnTo>
                  <a:lnTo>
                    <a:pt x="542" y="3806"/>
                  </a:lnTo>
                  <a:lnTo>
                    <a:pt x="547" y="3806"/>
                  </a:lnTo>
                  <a:lnTo>
                    <a:pt x="547" y="3788"/>
                  </a:lnTo>
                  <a:lnTo>
                    <a:pt x="547" y="3805"/>
                  </a:lnTo>
                  <a:lnTo>
                    <a:pt x="551" y="3814"/>
                  </a:lnTo>
                  <a:lnTo>
                    <a:pt x="556" y="3814"/>
                  </a:lnTo>
                  <a:lnTo>
                    <a:pt x="556" y="3812"/>
                  </a:lnTo>
                  <a:lnTo>
                    <a:pt x="561" y="3812"/>
                  </a:lnTo>
                  <a:lnTo>
                    <a:pt x="561" y="3693"/>
                  </a:lnTo>
                  <a:lnTo>
                    <a:pt x="566" y="3693"/>
                  </a:lnTo>
                  <a:lnTo>
                    <a:pt x="566" y="3685"/>
                  </a:lnTo>
                  <a:lnTo>
                    <a:pt x="566" y="3811"/>
                  </a:lnTo>
                  <a:lnTo>
                    <a:pt x="569" y="3814"/>
                  </a:lnTo>
                  <a:lnTo>
                    <a:pt x="574" y="3814"/>
                  </a:lnTo>
                  <a:lnTo>
                    <a:pt x="574" y="3810"/>
                  </a:lnTo>
                  <a:lnTo>
                    <a:pt x="579" y="3810"/>
                  </a:lnTo>
                  <a:lnTo>
                    <a:pt x="579" y="3742"/>
                  </a:lnTo>
                  <a:lnTo>
                    <a:pt x="579" y="3787"/>
                  </a:lnTo>
                  <a:lnTo>
                    <a:pt x="584" y="3812"/>
                  </a:lnTo>
                  <a:lnTo>
                    <a:pt x="584" y="3814"/>
                  </a:lnTo>
                  <a:lnTo>
                    <a:pt x="589" y="3814"/>
                  </a:lnTo>
                  <a:lnTo>
                    <a:pt x="593" y="3814"/>
                  </a:lnTo>
                  <a:lnTo>
                    <a:pt x="593" y="3791"/>
                  </a:lnTo>
                  <a:lnTo>
                    <a:pt x="598" y="3791"/>
                  </a:lnTo>
                  <a:lnTo>
                    <a:pt x="598" y="3530"/>
                  </a:lnTo>
                  <a:lnTo>
                    <a:pt x="598" y="3799"/>
                  </a:lnTo>
                  <a:lnTo>
                    <a:pt x="603" y="3812"/>
                  </a:lnTo>
                  <a:lnTo>
                    <a:pt x="608" y="3812"/>
                  </a:lnTo>
                  <a:lnTo>
                    <a:pt x="613" y="3812"/>
                  </a:lnTo>
                  <a:lnTo>
                    <a:pt x="613" y="3680"/>
                  </a:lnTo>
                  <a:lnTo>
                    <a:pt x="613" y="3716"/>
                  </a:lnTo>
                  <a:lnTo>
                    <a:pt x="617" y="3809"/>
                  </a:lnTo>
                  <a:lnTo>
                    <a:pt x="617" y="3813"/>
                  </a:lnTo>
                  <a:lnTo>
                    <a:pt x="622" y="3814"/>
                  </a:lnTo>
                  <a:lnTo>
                    <a:pt x="626" y="3814"/>
                  </a:lnTo>
                  <a:lnTo>
                    <a:pt x="626" y="3808"/>
                  </a:lnTo>
                  <a:lnTo>
                    <a:pt x="631" y="3808"/>
                  </a:lnTo>
                  <a:lnTo>
                    <a:pt x="631" y="2864"/>
                  </a:lnTo>
                  <a:lnTo>
                    <a:pt x="636" y="2864"/>
                  </a:lnTo>
                  <a:lnTo>
                    <a:pt x="636" y="2339"/>
                  </a:lnTo>
                  <a:lnTo>
                    <a:pt x="636" y="3786"/>
                  </a:lnTo>
                  <a:lnTo>
                    <a:pt x="641" y="3808"/>
                  </a:lnTo>
                  <a:lnTo>
                    <a:pt x="645" y="3808"/>
                  </a:lnTo>
                  <a:lnTo>
                    <a:pt x="645" y="3797"/>
                  </a:lnTo>
                  <a:lnTo>
                    <a:pt x="650" y="3797"/>
                  </a:lnTo>
                  <a:lnTo>
                    <a:pt x="650" y="3044"/>
                  </a:lnTo>
                  <a:lnTo>
                    <a:pt x="650" y="3640"/>
                  </a:lnTo>
                  <a:lnTo>
                    <a:pt x="655" y="3804"/>
                  </a:lnTo>
                  <a:lnTo>
                    <a:pt x="655" y="3806"/>
                  </a:lnTo>
                  <a:lnTo>
                    <a:pt x="660" y="3810"/>
                  </a:lnTo>
                  <a:lnTo>
                    <a:pt x="664" y="3810"/>
                  </a:lnTo>
                  <a:lnTo>
                    <a:pt x="664" y="1792"/>
                  </a:lnTo>
                  <a:lnTo>
                    <a:pt x="669" y="1792"/>
                  </a:lnTo>
                  <a:lnTo>
                    <a:pt x="669" y="0"/>
                  </a:lnTo>
                  <a:lnTo>
                    <a:pt x="669" y="3723"/>
                  </a:lnTo>
                  <a:lnTo>
                    <a:pt x="674" y="3794"/>
                  </a:lnTo>
                  <a:lnTo>
                    <a:pt x="674" y="3801"/>
                  </a:lnTo>
                  <a:lnTo>
                    <a:pt x="678" y="3806"/>
                  </a:lnTo>
                  <a:lnTo>
                    <a:pt x="682" y="3806"/>
                  </a:lnTo>
                  <a:lnTo>
                    <a:pt x="682" y="1729"/>
                  </a:lnTo>
                  <a:lnTo>
                    <a:pt x="682" y="2823"/>
                  </a:lnTo>
                  <a:lnTo>
                    <a:pt x="687" y="3771"/>
                  </a:lnTo>
                  <a:lnTo>
                    <a:pt x="687" y="3794"/>
                  </a:lnTo>
                  <a:lnTo>
                    <a:pt x="692" y="3808"/>
                  </a:lnTo>
                  <a:lnTo>
                    <a:pt x="697" y="3808"/>
                  </a:lnTo>
                  <a:lnTo>
                    <a:pt x="697" y="3775"/>
                  </a:lnTo>
                  <a:lnTo>
                    <a:pt x="701" y="3775"/>
                  </a:lnTo>
                  <a:lnTo>
                    <a:pt x="701" y="3041"/>
                  </a:lnTo>
                  <a:lnTo>
                    <a:pt x="701" y="3770"/>
                  </a:lnTo>
                  <a:lnTo>
                    <a:pt x="706" y="3809"/>
                  </a:lnTo>
                  <a:lnTo>
                    <a:pt x="711" y="3809"/>
                  </a:lnTo>
                  <a:lnTo>
                    <a:pt x="711" y="3807"/>
                  </a:lnTo>
                  <a:lnTo>
                    <a:pt x="716" y="3807"/>
                  </a:lnTo>
                  <a:lnTo>
                    <a:pt x="716" y="3625"/>
                  </a:lnTo>
                  <a:lnTo>
                    <a:pt x="716" y="3634"/>
                  </a:lnTo>
                  <a:lnTo>
                    <a:pt x="721" y="3807"/>
                  </a:lnTo>
                  <a:lnTo>
                    <a:pt x="721" y="3810"/>
                  </a:lnTo>
                  <a:lnTo>
                    <a:pt x="725" y="3812"/>
                  </a:lnTo>
                  <a:lnTo>
                    <a:pt x="730" y="3812"/>
                  </a:lnTo>
                  <a:lnTo>
                    <a:pt x="730" y="3803"/>
                  </a:lnTo>
                  <a:lnTo>
                    <a:pt x="735" y="3803"/>
                  </a:lnTo>
                  <a:lnTo>
                    <a:pt x="735" y="3760"/>
                  </a:lnTo>
                  <a:lnTo>
                    <a:pt x="735" y="3804"/>
                  </a:lnTo>
                  <a:lnTo>
                    <a:pt x="739" y="3812"/>
                  </a:lnTo>
                  <a:lnTo>
                    <a:pt x="744" y="3812"/>
                  </a:lnTo>
                  <a:lnTo>
                    <a:pt x="744" y="3811"/>
                  </a:lnTo>
                  <a:lnTo>
                    <a:pt x="749" y="3811"/>
                  </a:lnTo>
                  <a:lnTo>
                    <a:pt x="749" y="2591"/>
                  </a:lnTo>
                  <a:lnTo>
                    <a:pt x="749" y="3079"/>
                  </a:lnTo>
                  <a:lnTo>
                    <a:pt x="754" y="3798"/>
                  </a:lnTo>
                  <a:lnTo>
                    <a:pt x="758" y="3798"/>
                  </a:lnTo>
                  <a:lnTo>
                    <a:pt x="758" y="3784"/>
                  </a:lnTo>
                  <a:lnTo>
                    <a:pt x="758" y="3797"/>
                  </a:lnTo>
                  <a:lnTo>
                    <a:pt x="763" y="3808"/>
                  </a:lnTo>
                  <a:lnTo>
                    <a:pt x="768" y="3808"/>
                  </a:lnTo>
                  <a:lnTo>
                    <a:pt x="768" y="3170"/>
                  </a:lnTo>
                  <a:lnTo>
                    <a:pt x="768" y="3706"/>
                  </a:lnTo>
                  <a:lnTo>
                    <a:pt x="773" y="3806"/>
                  </a:lnTo>
                  <a:lnTo>
                    <a:pt x="777" y="3806"/>
                  </a:lnTo>
                  <a:lnTo>
                    <a:pt x="777" y="3782"/>
                  </a:lnTo>
                  <a:lnTo>
                    <a:pt x="782" y="3782"/>
                  </a:lnTo>
                  <a:lnTo>
                    <a:pt x="782" y="3757"/>
                  </a:lnTo>
                  <a:lnTo>
                    <a:pt x="786" y="3757"/>
                  </a:lnTo>
                  <a:lnTo>
                    <a:pt x="786" y="3637"/>
                  </a:lnTo>
                  <a:lnTo>
                    <a:pt x="786" y="3800"/>
                  </a:lnTo>
                  <a:lnTo>
                    <a:pt x="791" y="3810"/>
                  </a:lnTo>
                  <a:lnTo>
                    <a:pt x="796" y="3810"/>
                  </a:lnTo>
                  <a:lnTo>
                    <a:pt x="796" y="3794"/>
                  </a:lnTo>
                  <a:lnTo>
                    <a:pt x="800" y="3794"/>
                  </a:lnTo>
                  <a:lnTo>
                    <a:pt x="800" y="3716"/>
                  </a:lnTo>
                  <a:lnTo>
                    <a:pt x="800" y="3728"/>
                  </a:lnTo>
                  <a:lnTo>
                    <a:pt x="805" y="3810"/>
                  </a:lnTo>
                  <a:lnTo>
                    <a:pt x="810" y="3810"/>
                  </a:lnTo>
                  <a:lnTo>
                    <a:pt x="810" y="3805"/>
                  </a:lnTo>
                  <a:lnTo>
                    <a:pt x="815" y="3805"/>
                  </a:lnTo>
                  <a:lnTo>
                    <a:pt x="815" y="3799"/>
                  </a:lnTo>
                  <a:lnTo>
                    <a:pt x="819" y="3799"/>
                  </a:lnTo>
                  <a:lnTo>
                    <a:pt x="819" y="3772"/>
                  </a:lnTo>
                  <a:lnTo>
                    <a:pt x="819" y="3808"/>
                  </a:lnTo>
                  <a:lnTo>
                    <a:pt x="824" y="3812"/>
                  </a:lnTo>
                  <a:lnTo>
                    <a:pt x="829" y="3812"/>
                  </a:lnTo>
                  <a:lnTo>
                    <a:pt x="829" y="3810"/>
                  </a:lnTo>
                  <a:lnTo>
                    <a:pt x="834" y="3810"/>
                  </a:lnTo>
                  <a:lnTo>
                    <a:pt x="834" y="3708"/>
                  </a:lnTo>
                  <a:lnTo>
                    <a:pt x="834" y="3754"/>
                  </a:lnTo>
                  <a:lnTo>
                    <a:pt x="838" y="3808"/>
                  </a:lnTo>
                  <a:lnTo>
                    <a:pt x="838" y="3812"/>
                  </a:lnTo>
                  <a:lnTo>
                    <a:pt x="843" y="3814"/>
                  </a:lnTo>
                  <a:lnTo>
                    <a:pt x="848" y="3814"/>
                  </a:lnTo>
                  <a:lnTo>
                    <a:pt x="848" y="3807"/>
                  </a:lnTo>
                  <a:lnTo>
                    <a:pt x="853" y="3807"/>
                  </a:lnTo>
                  <a:lnTo>
                    <a:pt x="853" y="3754"/>
                  </a:lnTo>
                  <a:lnTo>
                    <a:pt x="853" y="3804"/>
                  </a:lnTo>
                  <a:lnTo>
                    <a:pt x="857" y="3814"/>
                  </a:lnTo>
                  <a:lnTo>
                    <a:pt x="862" y="3814"/>
                  </a:lnTo>
                  <a:lnTo>
                    <a:pt x="862" y="3809"/>
                  </a:lnTo>
                  <a:lnTo>
                    <a:pt x="867" y="3809"/>
                  </a:lnTo>
                  <a:lnTo>
                    <a:pt x="867" y="3667"/>
                  </a:lnTo>
                  <a:lnTo>
                    <a:pt x="872" y="3667"/>
                  </a:lnTo>
                  <a:lnTo>
                    <a:pt x="872" y="3573"/>
                  </a:lnTo>
                  <a:lnTo>
                    <a:pt x="872" y="3790"/>
                  </a:lnTo>
                  <a:lnTo>
                    <a:pt x="876" y="3811"/>
                  </a:lnTo>
                  <a:lnTo>
                    <a:pt x="881" y="3811"/>
                  </a:lnTo>
                  <a:lnTo>
                    <a:pt x="881" y="3809"/>
                  </a:lnTo>
                  <a:lnTo>
                    <a:pt x="886" y="3809"/>
                  </a:lnTo>
                  <a:lnTo>
                    <a:pt x="886" y="3690"/>
                  </a:lnTo>
                  <a:lnTo>
                    <a:pt x="886" y="3753"/>
                  </a:lnTo>
                  <a:lnTo>
                    <a:pt x="891" y="3802"/>
                  </a:lnTo>
                  <a:lnTo>
                    <a:pt x="891" y="3810"/>
                  </a:lnTo>
                  <a:lnTo>
                    <a:pt x="894" y="3813"/>
                  </a:lnTo>
                  <a:lnTo>
                    <a:pt x="899" y="3813"/>
                  </a:lnTo>
                  <a:lnTo>
                    <a:pt x="899" y="3804"/>
                  </a:lnTo>
                  <a:lnTo>
                    <a:pt x="904" y="3804"/>
                  </a:lnTo>
                  <a:lnTo>
                    <a:pt x="904" y="2211"/>
                  </a:lnTo>
                  <a:lnTo>
                    <a:pt x="904" y="2842"/>
                  </a:lnTo>
                  <a:lnTo>
                    <a:pt x="909" y="3776"/>
                  </a:lnTo>
                  <a:lnTo>
                    <a:pt x="909" y="3798"/>
                  </a:lnTo>
                  <a:lnTo>
                    <a:pt x="913" y="3810"/>
                  </a:lnTo>
                  <a:lnTo>
                    <a:pt x="918" y="3810"/>
                  </a:lnTo>
                  <a:lnTo>
                    <a:pt x="918" y="3776"/>
                  </a:lnTo>
                  <a:lnTo>
                    <a:pt x="923" y="3776"/>
                  </a:lnTo>
                  <a:lnTo>
                    <a:pt x="923" y="2897"/>
                  </a:lnTo>
                  <a:lnTo>
                    <a:pt x="923" y="3762"/>
                  </a:lnTo>
                  <a:lnTo>
                    <a:pt x="928" y="3808"/>
                  </a:lnTo>
                  <a:lnTo>
                    <a:pt x="932" y="3808"/>
                  </a:lnTo>
                  <a:lnTo>
                    <a:pt x="932" y="3807"/>
                  </a:lnTo>
                  <a:lnTo>
                    <a:pt x="937" y="3807"/>
                  </a:lnTo>
                  <a:lnTo>
                    <a:pt x="937" y="3482"/>
                  </a:lnTo>
                  <a:lnTo>
                    <a:pt x="942" y="3482"/>
                  </a:lnTo>
                  <a:lnTo>
                    <a:pt x="942" y="3476"/>
                  </a:lnTo>
                  <a:lnTo>
                    <a:pt x="942" y="3809"/>
                  </a:lnTo>
                  <a:lnTo>
                    <a:pt x="947" y="3812"/>
                  </a:lnTo>
                  <a:lnTo>
                    <a:pt x="951" y="3812"/>
                  </a:lnTo>
                  <a:lnTo>
                    <a:pt x="951" y="3802"/>
                  </a:lnTo>
                  <a:lnTo>
                    <a:pt x="956" y="3802"/>
                  </a:lnTo>
                  <a:lnTo>
                    <a:pt x="956" y="3720"/>
                  </a:lnTo>
                  <a:lnTo>
                    <a:pt x="956" y="3786"/>
                  </a:lnTo>
                  <a:lnTo>
                    <a:pt x="961" y="3812"/>
                  </a:lnTo>
                  <a:lnTo>
                    <a:pt x="965" y="3813"/>
                  </a:lnTo>
                  <a:lnTo>
                    <a:pt x="970" y="3813"/>
                  </a:lnTo>
                  <a:lnTo>
                    <a:pt x="970" y="3794"/>
                  </a:lnTo>
                  <a:lnTo>
                    <a:pt x="975" y="3794"/>
                  </a:lnTo>
                  <a:lnTo>
                    <a:pt x="975" y="3782"/>
                  </a:lnTo>
                  <a:lnTo>
                    <a:pt x="975" y="3812"/>
                  </a:lnTo>
                  <a:lnTo>
                    <a:pt x="980" y="3814"/>
                  </a:lnTo>
                  <a:lnTo>
                    <a:pt x="985" y="3814"/>
                  </a:lnTo>
                  <a:lnTo>
                    <a:pt x="985" y="3805"/>
                  </a:lnTo>
                  <a:lnTo>
                    <a:pt x="989" y="3805"/>
                  </a:lnTo>
                  <a:lnTo>
                    <a:pt x="989" y="3010"/>
                  </a:lnTo>
                  <a:lnTo>
                    <a:pt x="989" y="3762"/>
                  </a:lnTo>
                  <a:lnTo>
                    <a:pt x="994" y="3809"/>
                  </a:lnTo>
                  <a:lnTo>
                    <a:pt x="994" y="3811"/>
                  </a:lnTo>
                  <a:lnTo>
                    <a:pt x="999" y="3813"/>
                  </a:lnTo>
                  <a:lnTo>
                    <a:pt x="1003" y="3813"/>
                  </a:lnTo>
                  <a:lnTo>
                    <a:pt x="1003" y="3746"/>
                  </a:lnTo>
                  <a:lnTo>
                    <a:pt x="1007" y="3746"/>
                  </a:lnTo>
                  <a:lnTo>
                    <a:pt x="1007" y="3395"/>
                  </a:lnTo>
                  <a:lnTo>
                    <a:pt x="1007" y="3800"/>
                  </a:lnTo>
                  <a:lnTo>
                    <a:pt x="1012" y="3810"/>
                  </a:lnTo>
                  <a:lnTo>
                    <a:pt x="1017" y="3810"/>
                  </a:lnTo>
                  <a:lnTo>
                    <a:pt x="1017" y="3808"/>
                  </a:lnTo>
                  <a:lnTo>
                    <a:pt x="1022" y="3808"/>
                  </a:lnTo>
                  <a:lnTo>
                    <a:pt x="1022" y="2768"/>
                  </a:lnTo>
                  <a:lnTo>
                    <a:pt x="1022" y="3582"/>
                  </a:lnTo>
                  <a:lnTo>
                    <a:pt x="1026" y="3802"/>
                  </a:lnTo>
                  <a:lnTo>
                    <a:pt x="1031" y="3802"/>
                  </a:lnTo>
                  <a:lnTo>
                    <a:pt x="1031" y="3786"/>
                  </a:lnTo>
                  <a:lnTo>
                    <a:pt x="1036" y="3786"/>
                  </a:lnTo>
                  <a:lnTo>
                    <a:pt x="1036" y="3732"/>
                  </a:lnTo>
                  <a:lnTo>
                    <a:pt x="1041" y="3732"/>
                  </a:lnTo>
                  <a:lnTo>
                    <a:pt x="1041" y="3278"/>
                  </a:lnTo>
                  <a:lnTo>
                    <a:pt x="1041" y="3769"/>
                  </a:lnTo>
                  <a:lnTo>
                    <a:pt x="1045" y="3805"/>
                  </a:lnTo>
                  <a:lnTo>
                    <a:pt x="1050" y="3805"/>
                  </a:lnTo>
                  <a:lnTo>
                    <a:pt x="1050" y="3793"/>
                  </a:lnTo>
                  <a:lnTo>
                    <a:pt x="1055" y="3793"/>
                  </a:lnTo>
                  <a:lnTo>
                    <a:pt x="1055" y="3623"/>
                  </a:lnTo>
                  <a:lnTo>
                    <a:pt x="1059" y="3623"/>
                  </a:lnTo>
                  <a:lnTo>
                    <a:pt x="1059" y="3613"/>
                  </a:lnTo>
                  <a:lnTo>
                    <a:pt x="1059" y="3800"/>
                  </a:lnTo>
                  <a:lnTo>
                    <a:pt x="1064" y="3808"/>
                  </a:lnTo>
                  <a:lnTo>
                    <a:pt x="1069" y="3808"/>
                  </a:lnTo>
                  <a:lnTo>
                    <a:pt x="1069" y="3805"/>
                  </a:lnTo>
                  <a:lnTo>
                    <a:pt x="1074" y="3805"/>
                  </a:lnTo>
                  <a:lnTo>
                    <a:pt x="1074" y="3725"/>
                  </a:lnTo>
                  <a:lnTo>
                    <a:pt x="1074" y="3769"/>
                  </a:lnTo>
                  <a:lnTo>
                    <a:pt x="1078" y="3812"/>
                  </a:lnTo>
                  <a:lnTo>
                    <a:pt x="1083" y="3812"/>
                  </a:lnTo>
                  <a:lnTo>
                    <a:pt x="1083" y="3808"/>
                  </a:lnTo>
                  <a:lnTo>
                    <a:pt x="1088" y="3808"/>
                  </a:lnTo>
                  <a:lnTo>
                    <a:pt x="1088" y="3794"/>
                  </a:lnTo>
                  <a:lnTo>
                    <a:pt x="1093" y="3794"/>
                  </a:lnTo>
                  <a:lnTo>
                    <a:pt x="1093" y="3781"/>
                  </a:lnTo>
                  <a:lnTo>
                    <a:pt x="1093" y="3812"/>
                  </a:lnTo>
                  <a:lnTo>
                    <a:pt x="1098" y="3814"/>
                  </a:lnTo>
                  <a:lnTo>
                    <a:pt x="1102" y="3814"/>
                  </a:lnTo>
                  <a:lnTo>
                    <a:pt x="1102" y="3811"/>
                  </a:lnTo>
                  <a:lnTo>
                    <a:pt x="1107" y="3811"/>
                  </a:lnTo>
                  <a:lnTo>
                    <a:pt x="1107" y="3793"/>
                  </a:lnTo>
                  <a:lnTo>
                    <a:pt x="1107" y="3794"/>
                  </a:lnTo>
                  <a:lnTo>
                    <a:pt x="1111" y="3812"/>
                  </a:lnTo>
                  <a:lnTo>
                    <a:pt x="1116" y="3814"/>
                  </a:lnTo>
                  <a:lnTo>
                    <a:pt x="1121" y="3814"/>
                  </a:lnTo>
                  <a:lnTo>
                    <a:pt x="1121" y="3807"/>
                  </a:lnTo>
                  <a:lnTo>
                    <a:pt x="1125" y="3807"/>
                  </a:lnTo>
                  <a:lnTo>
                    <a:pt x="1125" y="3800"/>
                  </a:lnTo>
                  <a:lnTo>
                    <a:pt x="1125" y="3812"/>
                  </a:lnTo>
                  <a:lnTo>
                    <a:pt x="1130" y="3814"/>
                  </a:lnTo>
                  <a:lnTo>
                    <a:pt x="1135" y="3814"/>
                  </a:lnTo>
                  <a:lnTo>
                    <a:pt x="1135" y="3802"/>
                  </a:lnTo>
                  <a:lnTo>
                    <a:pt x="1140" y="3802"/>
                  </a:lnTo>
                  <a:lnTo>
                    <a:pt x="1140" y="3788"/>
                  </a:lnTo>
                  <a:lnTo>
                    <a:pt x="1144" y="3788"/>
                  </a:lnTo>
                  <a:lnTo>
                    <a:pt x="1144" y="3715"/>
                  </a:lnTo>
                  <a:lnTo>
                    <a:pt x="1144" y="3805"/>
                  </a:lnTo>
                  <a:lnTo>
                    <a:pt x="1149" y="3811"/>
                  </a:lnTo>
                  <a:lnTo>
                    <a:pt x="1154" y="3811"/>
                  </a:lnTo>
                  <a:lnTo>
                    <a:pt x="1154" y="3806"/>
                  </a:lnTo>
                  <a:lnTo>
                    <a:pt x="1159" y="3806"/>
                  </a:lnTo>
                  <a:lnTo>
                    <a:pt x="1159" y="3759"/>
                  </a:lnTo>
                  <a:lnTo>
                    <a:pt x="1163" y="3759"/>
                  </a:lnTo>
                  <a:lnTo>
                    <a:pt x="1163" y="3757"/>
                  </a:lnTo>
                  <a:lnTo>
                    <a:pt x="1163" y="3808"/>
                  </a:lnTo>
                  <a:lnTo>
                    <a:pt x="1167" y="3812"/>
                  </a:lnTo>
                  <a:lnTo>
                    <a:pt x="1172" y="3812"/>
                  </a:lnTo>
                  <a:lnTo>
                    <a:pt x="1172" y="3805"/>
                  </a:lnTo>
                  <a:lnTo>
                    <a:pt x="1177" y="3805"/>
                  </a:lnTo>
                  <a:lnTo>
                    <a:pt x="1177" y="3773"/>
                  </a:lnTo>
                  <a:lnTo>
                    <a:pt x="1177" y="3806"/>
                  </a:lnTo>
                  <a:lnTo>
                    <a:pt x="1182" y="3813"/>
                  </a:lnTo>
                  <a:lnTo>
                    <a:pt x="1186" y="3813"/>
                  </a:lnTo>
                  <a:lnTo>
                    <a:pt x="1186" y="3812"/>
                  </a:lnTo>
                  <a:lnTo>
                    <a:pt x="1191" y="3812"/>
                  </a:lnTo>
                  <a:lnTo>
                    <a:pt x="1191" y="3793"/>
                  </a:lnTo>
                  <a:lnTo>
                    <a:pt x="1196" y="3793"/>
                  </a:lnTo>
                  <a:lnTo>
                    <a:pt x="1196" y="3790"/>
                  </a:lnTo>
                  <a:lnTo>
                    <a:pt x="1196" y="3814"/>
                  </a:lnTo>
                  <a:lnTo>
                    <a:pt x="1201" y="3814"/>
                  </a:lnTo>
                  <a:lnTo>
                    <a:pt x="1206" y="3814"/>
                  </a:lnTo>
                  <a:lnTo>
                    <a:pt x="1206" y="3809"/>
                  </a:lnTo>
                  <a:lnTo>
                    <a:pt x="1210" y="3809"/>
                  </a:lnTo>
                  <a:lnTo>
                    <a:pt x="1210" y="3795"/>
                  </a:lnTo>
                  <a:lnTo>
                    <a:pt x="1210" y="3809"/>
                  </a:lnTo>
                  <a:lnTo>
                    <a:pt x="1215" y="3814"/>
                  </a:lnTo>
                  <a:lnTo>
                    <a:pt x="1219" y="3814"/>
                  </a:lnTo>
                  <a:lnTo>
                    <a:pt x="1224" y="3814"/>
                  </a:lnTo>
                  <a:lnTo>
                    <a:pt x="1224" y="3751"/>
                  </a:lnTo>
                  <a:lnTo>
                    <a:pt x="1229" y="3751"/>
                  </a:lnTo>
                  <a:lnTo>
                    <a:pt x="1229" y="3254"/>
                  </a:lnTo>
                  <a:lnTo>
                    <a:pt x="1229" y="3802"/>
                  </a:lnTo>
                  <a:lnTo>
                    <a:pt x="1234" y="3812"/>
                  </a:lnTo>
                  <a:lnTo>
                    <a:pt x="1238" y="3812"/>
                  </a:lnTo>
                  <a:lnTo>
                    <a:pt x="1238" y="3811"/>
                  </a:lnTo>
                  <a:lnTo>
                    <a:pt x="1243" y="3811"/>
                  </a:lnTo>
                  <a:lnTo>
                    <a:pt x="1243" y="3508"/>
                  </a:lnTo>
                  <a:lnTo>
                    <a:pt x="1243" y="3649"/>
                  </a:lnTo>
                  <a:lnTo>
                    <a:pt x="1248" y="3809"/>
                  </a:lnTo>
                  <a:lnTo>
                    <a:pt x="1248" y="3811"/>
                  </a:lnTo>
                  <a:lnTo>
                    <a:pt x="1253" y="3813"/>
                  </a:lnTo>
                  <a:lnTo>
                    <a:pt x="1257" y="3813"/>
                  </a:lnTo>
                  <a:lnTo>
                    <a:pt x="1257" y="3762"/>
                  </a:lnTo>
                  <a:lnTo>
                    <a:pt x="1262" y="3762"/>
                  </a:lnTo>
                  <a:lnTo>
                    <a:pt x="1262" y="3138"/>
                  </a:lnTo>
                  <a:lnTo>
                    <a:pt x="1262" y="3795"/>
                  </a:lnTo>
                  <a:lnTo>
                    <a:pt x="1267" y="3812"/>
                  </a:lnTo>
                  <a:lnTo>
                    <a:pt x="1272" y="3813"/>
                  </a:lnTo>
                  <a:lnTo>
                    <a:pt x="1275" y="3813"/>
                  </a:lnTo>
                  <a:lnTo>
                    <a:pt x="1275" y="3521"/>
                  </a:lnTo>
                  <a:lnTo>
                    <a:pt x="1280" y="3521"/>
                  </a:lnTo>
                  <a:lnTo>
                    <a:pt x="1280" y="3468"/>
                  </a:lnTo>
                  <a:lnTo>
                    <a:pt x="1280" y="3806"/>
                  </a:lnTo>
                  <a:lnTo>
                    <a:pt x="1285" y="3812"/>
                  </a:lnTo>
                  <a:lnTo>
                    <a:pt x="1290" y="3812"/>
                  </a:lnTo>
                  <a:lnTo>
                    <a:pt x="1290" y="3808"/>
                  </a:lnTo>
                  <a:lnTo>
                    <a:pt x="1294" y="3808"/>
                  </a:lnTo>
                  <a:lnTo>
                    <a:pt x="1294" y="3674"/>
                  </a:lnTo>
                  <a:lnTo>
                    <a:pt x="1294" y="3754"/>
                  </a:lnTo>
                  <a:lnTo>
                    <a:pt x="1299" y="3811"/>
                  </a:lnTo>
                  <a:lnTo>
                    <a:pt x="1304" y="3811"/>
                  </a:lnTo>
                  <a:lnTo>
                    <a:pt x="1304" y="3806"/>
                  </a:lnTo>
                  <a:lnTo>
                    <a:pt x="1309" y="3806"/>
                  </a:lnTo>
                  <a:lnTo>
                    <a:pt x="1309" y="3785"/>
                  </a:lnTo>
                  <a:lnTo>
                    <a:pt x="1314" y="3785"/>
                  </a:lnTo>
                  <a:lnTo>
                    <a:pt x="1314" y="3693"/>
                  </a:lnTo>
                  <a:lnTo>
                    <a:pt x="1314" y="3809"/>
                  </a:lnTo>
                  <a:lnTo>
                    <a:pt x="1318" y="3812"/>
                  </a:lnTo>
                  <a:lnTo>
                    <a:pt x="1323" y="3812"/>
                  </a:lnTo>
                  <a:lnTo>
                    <a:pt x="1323" y="3811"/>
                  </a:lnTo>
                  <a:lnTo>
                    <a:pt x="1328" y="3811"/>
                  </a:lnTo>
                  <a:lnTo>
                    <a:pt x="1328" y="3767"/>
                  </a:lnTo>
                  <a:lnTo>
                    <a:pt x="1332" y="3767"/>
                  </a:lnTo>
                  <a:lnTo>
                    <a:pt x="1332" y="3760"/>
                  </a:lnTo>
                  <a:lnTo>
                    <a:pt x="1332" y="3811"/>
                  </a:lnTo>
                  <a:lnTo>
                    <a:pt x="1337" y="3814"/>
                  </a:lnTo>
                  <a:lnTo>
                    <a:pt x="1342" y="3814"/>
                  </a:lnTo>
                  <a:lnTo>
                    <a:pt x="1342" y="3807"/>
                  </a:lnTo>
                  <a:lnTo>
                    <a:pt x="1347" y="3807"/>
                  </a:lnTo>
                  <a:lnTo>
                    <a:pt x="1347" y="3786"/>
                  </a:lnTo>
                  <a:lnTo>
                    <a:pt x="1347" y="3809"/>
                  </a:lnTo>
                  <a:lnTo>
                    <a:pt x="1351" y="3814"/>
                  </a:lnTo>
                  <a:lnTo>
                    <a:pt x="1356" y="3814"/>
                  </a:lnTo>
                  <a:lnTo>
                    <a:pt x="1356" y="3812"/>
                  </a:lnTo>
                  <a:lnTo>
                    <a:pt x="1361" y="3812"/>
                  </a:lnTo>
                  <a:lnTo>
                    <a:pt x="1361" y="3801"/>
                  </a:lnTo>
                  <a:lnTo>
                    <a:pt x="1366" y="3801"/>
                  </a:lnTo>
                  <a:lnTo>
                    <a:pt x="1366" y="3799"/>
                  </a:lnTo>
                  <a:lnTo>
                    <a:pt x="1366" y="3813"/>
                  </a:lnTo>
                  <a:lnTo>
                    <a:pt x="1370" y="3814"/>
                  </a:lnTo>
                  <a:lnTo>
                    <a:pt x="1375" y="3814"/>
                  </a:lnTo>
                  <a:lnTo>
                    <a:pt x="1375" y="3809"/>
                  </a:lnTo>
                  <a:lnTo>
                    <a:pt x="1380" y="3809"/>
                  </a:lnTo>
                  <a:lnTo>
                    <a:pt x="1380" y="3793"/>
                  </a:lnTo>
                  <a:lnTo>
                    <a:pt x="1384" y="3793"/>
                  </a:lnTo>
                  <a:lnTo>
                    <a:pt x="1384" y="3790"/>
                  </a:lnTo>
                  <a:lnTo>
                    <a:pt x="1384" y="3812"/>
                  </a:lnTo>
                  <a:lnTo>
                    <a:pt x="1388" y="3814"/>
                  </a:lnTo>
                  <a:lnTo>
                    <a:pt x="1393" y="3814"/>
                  </a:lnTo>
                  <a:lnTo>
                    <a:pt x="1393" y="3805"/>
                  </a:lnTo>
                  <a:lnTo>
                    <a:pt x="1398" y="3805"/>
                  </a:lnTo>
                  <a:lnTo>
                    <a:pt x="1398" y="3800"/>
                  </a:lnTo>
                  <a:lnTo>
                    <a:pt x="1398" y="3809"/>
                  </a:lnTo>
                  <a:lnTo>
                    <a:pt x="1403" y="3814"/>
                  </a:lnTo>
                  <a:lnTo>
                    <a:pt x="1407" y="3814"/>
                  </a:lnTo>
                  <a:lnTo>
                    <a:pt x="1407" y="3802"/>
                  </a:lnTo>
                  <a:lnTo>
                    <a:pt x="1412" y="3802"/>
                  </a:lnTo>
                  <a:lnTo>
                    <a:pt x="1412" y="3758"/>
                  </a:lnTo>
                  <a:lnTo>
                    <a:pt x="1417" y="3758"/>
                  </a:lnTo>
                  <a:lnTo>
                    <a:pt x="1417" y="3731"/>
                  </a:lnTo>
                  <a:lnTo>
                    <a:pt x="1417" y="3807"/>
                  </a:lnTo>
                  <a:lnTo>
                    <a:pt x="1422" y="3812"/>
                  </a:lnTo>
                  <a:lnTo>
                    <a:pt x="1427" y="3812"/>
                  </a:lnTo>
                  <a:lnTo>
                    <a:pt x="1427" y="3807"/>
                  </a:lnTo>
                  <a:lnTo>
                    <a:pt x="1431" y="3807"/>
                  </a:lnTo>
                  <a:lnTo>
                    <a:pt x="1431" y="3766"/>
                  </a:lnTo>
                  <a:lnTo>
                    <a:pt x="1431" y="3793"/>
                  </a:lnTo>
                  <a:lnTo>
                    <a:pt x="1436" y="3813"/>
                  </a:lnTo>
                  <a:lnTo>
                    <a:pt x="1441" y="3813"/>
                  </a:lnTo>
                  <a:lnTo>
                    <a:pt x="1441" y="3809"/>
                  </a:lnTo>
                  <a:lnTo>
                    <a:pt x="1446" y="3809"/>
                  </a:lnTo>
                  <a:lnTo>
                    <a:pt x="1446" y="3800"/>
                  </a:lnTo>
                  <a:lnTo>
                    <a:pt x="1450" y="3800"/>
                  </a:lnTo>
                  <a:lnTo>
                    <a:pt x="1450" y="3780"/>
                  </a:lnTo>
                  <a:lnTo>
                    <a:pt x="1450" y="3812"/>
                  </a:lnTo>
                  <a:lnTo>
                    <a:pt x="1455" y="3813"/>
                  </a:lnTo>
                  <a:lnTo>
                    <a:pt x="1460" y="3813"/>
                  </a:lnTo>
                  <a:lnTo>
                    <a:pt x="1460" y="3811"/>
                  </a:lnTo>
                  <a:lnTo>
                    <a:pt x="1465" y="3811"/>
                  </a:lnTo>
                  <a:lnTo>
                    <a:pt x="1465" y="3783"/>
                  </a:lnTo>
                  <a:lnTo>
                    <a:pt x="1465" y="3796"/>
                  </a:lnTo>
                  <a:lnTo>
                    <a:pt x="1469" y="3813"/>
                  </a:lnTo>
                  <a:lnTo>
                    <a:pt x="1469" y="3814"/>
                  </a:lnTo>
                  <a:lnTo>
                    <a:pt x="1474" y="3814"/>
                  </a:lnTo>
                  <a:lnTo>
                    <a:pt x="1479" y="3814"/>
                  </a:lnTo>
                  <a:lnTo>
                    <a:pt x="1479" y="3806"/>
                  </a:lnTo>
                  <a:lnTo>
                    <a:pt x="1484" y="3806"/>
                  </a:lnTo>
                  <a:lnTo>
                    <a:pt x="1484" y="3793"/>
                  </a:lnTo>
                  <a:lnTo>
                    <a:pt x="1484" y="3813"/>
                  </a:lnTo>
                  <a:lnTo>
                    <a:pt x="1488" y="3814"/>
                  </a:lnTo>
                  <a:lnTo>
                    <a:pt x="1492" y="3814"/>
                  </a:lnTo>
                  <a:lnTo>
                    <a:pt x="1497" y="3814"/>
                  </a:lnTo>
                  <a:lnTo>
                    <a:pt x="1497" y="3473"/>
                  </a:lnTo>
                  <a:lnTo>
                    <a:pt x="1502" y="3473"/>
                  </a:lnTo>
                  <a:lnTo>
                    <a:pt x="1502" y="3380"/>
                  </a:lnTo>
                  <a:lnTo>
                    <a:pt x="1502" y="3810"/>
                  </a:lnTo>
                  <a:lnTo>
                    <a:pt x="1506" y="3812"/>
                  </a:lnTo>
                  <a:lnTo>
                    <a:pt x="1511" y="3812"/>
                  </a:lnTo>
                  <a:lnTo>
                    <a:pt x="1511" y="3809"/>
                  </a:lnTo>
                  <a:lnTo>
                    <a:pt x="1516" y="3809"/>
                  </a:lnTo>
                  <a:lnTo>
                    <a:pt x="1516" y="3584"/>
                  </a:lnTo>
                  <a:lnTo>
                    <a:pt x="1516" y="3781"/>
                  </a:lnTo>
                  <a:lnTo>
                    <a:pt x="1521" y="3812"/>
                  </a:lnTo>
                  <a:lnTo>
                    <a:pt x="1525" y="3814"/>
                  </a:lnTo>
                  <a:lnTo>
                    <a:pt x="1530" y="3814"/>
                  </a:lnTo>
                  <a:lnTo>
                    <a:pt x="1530" y="3771"/>
                  </a:lnTo>
                  <a:lnTo>
                    <a:pt x="1535" y="3771"/>
                  </a:lnTo>
                  <a:lnTo>
                    <a:pt x="1535" y="3715"/>
                  </a:lnTo>
                  <a:lnTo>
                    <a:pt x="1535" y="3812"/>
                  </a:lnTo>
                  <a:lnTo>
                    <a:pt x="1540" y="3814"/>
                  </a:lnTo>
                  <a:lnTo>
                    <a:pt x="1544" y="3814"/>
                  </a:lnTo>
                  <a:lnTo>
                    <a:pt x="1544" y="3813"/>
                  </a:lnTo>
                  <a:lnTo>
                    <a:pt x="1549" y="3813"/>
                  </a:lnTo>
                  <a:lnTo>
                    <a:pt x="1549" y="3754"/>
                  </a:lnTo>
                  <a:lnTo>
                    <a:pt x="1549" y="3757"/>
                  </a:lnTo>
                  <a:lnTo>
                    <a:pt x="1554" y="3812"/>
                  </a:lnTo>
                  <a:lnTo>
                    <a:pt x="1554" y="3814"/>
                  </a:lnTo>
                  <a:lnTo>
                    <a:pt x="1559" y="3814"/>
                  </a:lnTo>
                  <a:lnTo>
                    <a:pt x="1563" y="3814"/>
                  </a:lnTo>
                  <a:lnTo>
                    <a:pt x="1563" y="3808"/>
                  </a:lnTo>
                  <a:lnTo>
                    <a:pt x="1568" y="3808"/>
                  </a:lnTo>
                  <a:lnTo>
                    <a:pt x="1568" y="3786"/>
                  </a:lnTo>
                  <a:lnTo>
                    <a:pt x="1568" y="3809"/>
                  </a:lnTo>
                  <a:lnTo>
                    <a:pt x="1573" y="3814"/>
                  </a:lnTo>
                  <a:lnTo>
                    <a:pt x="1578" y="3814"/>
                  </a:lnTo>
                  <a:lnTo>
                    <a:pt x="1582" y="3814"/>
                  </a:lnTo>
                  <a:lnTo>
                    <a:pt x="1582" y="3800"/>
                  </a:lnTo>
                  <a:lnTo>
                    <a:pt x="1587" y="3800"/>
                  </a:lnTo>
                  <a:lnTo>
                    <a:pt x="1587" y="3796"/>
                  </a:lnTo>
                  <a:lnTo>
                    <a:pt x="1587" y="3814"/>
                  </a:lnTo>
                  <a:lnTo>
                    <a:pt x="1592" y="3815"/>
                  </a:lnTo>
                  <a:lnTo>
                    <a:pt x="1597" y="3815"/>
                  </a:lnTo>
                  <a:lnTo>
                    <a:pt x="1597" y="3812"/>
                  </a:lnTo>
                  <a:lnTo>
                    <a:pt x="1600" y="3812"/>
                  </a:lnTo>
                  <a:lnTo>
                    <a:pt x="1600" y="3802"/>
                  </a:lnTo>
                  <a:lnTo>
                    <a:pt x="1600" y="3807"/>
                  </a:lnTo>
                  <a:lnTo>
                    <a:pt x="1605" y="3814"/>
                  </a:lnTo>
                  <a:lnTo>
                    <a:pt x="1610" y="3814"/>
                  </a:lnTo>
                  <a:lnTo>
                    <a:pt x="1615" y="3814"/>
                  </a:lnTo>
                  <a:lnTo>
                    <a:pt x="1615" y="3805"/>
                  </a:lnTo>
                  <a:lnTo>
                    <a:pt x="1619" y="3805"/>
                  </a:lnTo>
                  <a:lnTo>
                    <a:pt x="1619" y="3801"/>
                  </a:lnTo>
                  <a:lnTo>
                    <a:pt x="1619" y="3812"/>
                  </a:lnTo>
                  <a:lnTo>
                    <a:pt x="1624" y="3814"/>
                  </a:lnTo>
                  <a:lnTo>
                    <a:pt x="1629" y="3814"/>
                  </a:lnTo>
                  <a:lnTo>
                    <a:pt x="1629" y="3813"/>
                  </a:lnTo>
                  <a:lnTo>
                    <a:pt x="1634" y="3813"/>
                  </a:lnTo>
                  <a:lnTo>
                    <a:pt x="1634" y="3802"/>
                  </a:lnTo>
                  <a:lnTo>
                    <a:pt x="1638" y="3813"/>
                  </a:lnTo>
                  <a:lnTo>
                    <a:pt x="1643" y="3814"/>
                  </a:lnTo>
                  <a:lnTo>
                    <a:pt x="1648" y="3814"/>
                  </a:lnTo>
                  <a:lnTo>
                    <a:pt x="1648" y="3811"/>
                  </a:lnTo>
                  <a:lnTo>
                    <a:pt x="1652" y="3811"/>
                  </a:lnTo>
                  <a:lnTo>
                    <a:pt x="1652" y="3772"/>
                  </a:lnTo>
                  <a:lnTo>
                    <a:pt x="1652" y="3793"/>
                  </a:lnTo>
                  <a:lnTo>
                    <a:pt x="1657" y="3814"/>
                  </a:lnTo>
                  <a:lnTo>
                    <a:pt x="1662" y="3814"/>
                  </a:lnTo>
                  <a:lnTo>
                    <a:pt x="1662" y="3813"/>
                  </a:lnTo>
                  <a:lnTo>
                    <a:pt x="1667" y="3813"/>
                  </a:lnTo>
                  <a:lnTo>
                    <a:pt x="1667" y="3803"/>
                  </a:lnTo>
                  <a:lnTo>
                    <a:pt x="1671" y="3803"/>
                  </a:lnTo>
                  <a:lnTo>
                    <a:pt x="1671" y="3790"/>
                  </a:lnTo>
                  <a:lnTo>
                    <a:pt x="1671" y="3809"/>
                  </a:lnTo>
                  <a:lnTo>
                    <a:pt x="1676" y="3814"/>
                  </a:lnTo>
                  <a:lnTo>
                    <a:pt x="1681" y="3814"/>
                  </a:lnTo>
                  <a:lnTo>
                    <a:pt x="1681" y="3812"/>
                  </a:lnTo>
                  <a:lnTo>
                    <a:pt x="1686" y="3812"/>
                  </a:lnTo>
                  <a:lnTo>
                    <a:pt x="1686" y="3760"/>
                  </a:lnTo>
                  <a:lnTo>
                    <a:pt x="1686" y="3780"/>
                  </a:lnTo>
                  <a:lnTo>
                    <a:pt x="1691" y="3812"/>
                  </a:lnTo>
                  <a:lnTo>
                    <a:pt x="1695" y="3812"/>
                  </a:lnTo>
                  <a:lnTo>
                    <a:pt x="1695" y="3811"/>
                  </a:lnTo>
                  <a:lnTo>
                    <a:pt x="1700" y="3811"/>
                  </a:lnTo>
                  <a:lnTo>
                    <a:pt x="1700" y="3805"/>
                  </a:lnTo>
                  <a:lnTo>
                    <a:pt x="1705" y="3805"/>
                  </a:lnTo>
                  <a:lnTo>
                    <a:pt x="1705" y="3782"/>
                  </a:lnTo>
                  <a:lnTo>
                    <a:pt x="1705" y="3810"/>
                  </a:lnTo>
                  <a:lnTo>
                    <a:pt x="1709" y="3813"/>
                  </a:lnTo>
                  <a:lnTo>
                    <a:pt x="1713" y="3813"/>
                  </a:lnTo>
                  <a:lnTo>
                    <a:pt x="1713" y="3812"/>
                  </a:lnTo>
                  <a:lnTo>
                    <a:pt x="1718" y="3812"/>
                  </a:lnTo>
                  <a:lnTo>
                    <a:pt x="1718" y="3794"/>
                  </a:lnTo>
                  <a:lnTo>
                    <a:pt x="1723" y="3794"/>
                  </a:lnTo>
                  <a:lnTo>
                    <a:pt x="1723" y="3789"/>
                  </a:lnTo>
                  <a:lnTo>
                    <a:pt x="1723" y="3813"/>
                  </a:lnTo>
                  <a:lnTo>
                    <a:pt x="1728" y="3814"/>
                  </a:lnTo>
                  <a:lnTo>
                    <a:pt x="1732" y="3814"/>
                  </a:lnTo>
                  <a:lnTo>
                    <a:pt x="1732" y="3809"/>
                  </a:lnTo>
                  <a:lnTo>
                    <a:pt x="1737" y="3809"/>
                  </a:lnTo>
                  <a:lnTo>
                    <a:pt x="1737" y="3788"/>
                  </a:lnTo>
                  <a:lnTo>
                    <a:pt x="1737" y="3808"/>
                  </a:lnTo>
                  <a:lnTo>
                    <a:pt x="1742" y="3814"/>
                  </a:lnTo>
                  <a:lnTo>
                    <a:pt x="1747" y="3815"/>
                  </a:lnTo>
                  <a:lnTo>
                    <a:pt x="1751" y="3815"/>
                  </a:lnTo>
                  <a:lnTo>
                    <a:pt x="1751" y="3801"/>
                  </a:lnTo>
                  <a:lnTo>
                    <a:pt x="1756" y="3801"/>
                  </a:lnTo>
                  <a:lnTo>
                    <a:pt x="1756" y="3796"/>
                  </a:lnTo>
                  <a:lnTo>
                    <a:pt x="1756" y="3813"/>
                  </a:lnTo>
                  <a:lnTo>
                    <a:pt x="1760" y="3815"/>
                  </a:lnTo>
                  <a:lnTo>
                    <a:pt x="1765" y="3815"/>
                  </a:lnTo>
                  <a:lnTo>
                    <a:pt x="1765" y="3813"/>
                  </a:lnTo>
                  <a:lnTo>
                    <a:pt x="1770" y="3813"/>
                  </a:lnTo>
                  <a:lnTo>
                    <a:pt x="1770" y="3792"/>
                  </a:lnTo>
                  <a:lnTo>
                    <a:pt x="1770" y="3799"/>
                  </a:lnTo>
                  <a:lnTo>
                    <a:pt x="1775" y="3814"/>
                  </a:lnTo>
                  <a:lnTo>
                    <a:pt x="1779" y="3814"/>
                  </a:lnTo>
                  <a:lnTo>
                    <a:pt x="1779" y="3813"/>
                  </a:lnTo>
                  <a:lnTo>
                    <a:pt x="1784" y="3813"/>
                  </a:lnTo>
                  <a:lnTo>
                    <a:pt x="1784" y="3809"/>
                  </a:lnTo>
                  <a:lnTo>
                    <a:pt x="1789" y="3809"/>
                  </a:lnTo>
                  <a:lnTo>
                    <a:pt x="1789" y="3797"/>
                  </a:lnTo>
                  <a:lnTo>
                    <a:pt x="1789" y="3812"/>
                  </a:lnTo>
                  <a:lnTo>
                    <a:pt x="1794" y="3814"/>
                  </a:lnTo>
                  <a:lnTo>
                    <a:pt x="1799" y="3814"/>
                  </a:lnTo>
                  <a:lnTo>
                    <a:pt x="1803" y="3814"/>
                  </a:lnTo>
                  <a:lnTo>
                    <a:pt x="1803" y="3800"/>
                  </a:lnTo>
                  <a:lnTo>
                    <a:pt x="1808" y="3814"/>
                  </a:lnTo>
                  <a:lnTo>
                    <a:pt x="1813" y="3815"/>
                  </a:lnTo>
                  <a:lnTo>
                    <a:pt x="1817" y="3815"/>
                  </a:lnTo>
                  <a:lnTo>
                    <a:pt x="1817" y="3812"/>
                  </a:lnTo>
                  <a:lnTo>
                    <a:pt x="1822" y="3812"/>
                  </a:lnTo>
                  <a:lnTo>
                    <a:pt x="1822" y="3801"/>
                  </a:lnTo>
                  <a:lnTo>
                    <a:pt x="1822" y="3809"/>
                  </a:lnTo>
                  <a:lnTo>
                    <a:pt x="1827" y="3814"/>
                  </a:lnTo>
                  <a:lnTo>
                    <a:pt x="1831" y="3815"/>
                  </a:lnTo>
                  <a:lnTo>
                    <a:pt x="1836" y="3815"/>
                  </a:lnTo>
                  <a:lnTo>
                    <a:pt x="1836" y="3807"/>
                  </a:lnTo>
                  <a:lnTo>
                    <a:pt x="1841" y="3807"/>
                  </a:lnTo>
                  <a:lnTo>
                    <a:pt x="1841" y="3803"/>
                  </a:lnTo>
                  <a:lnTo>
                    <a:pt x="1841" y="3814"/>
                  </a:lnTo>
                  <a:lnTo>
                    <a:pt x="1846" y="3815"/>
                  </a:lnTo>
                  <a:lnTo>
                    <a:pt x="1850" y="3815"/>
                  </a:lnTo>
                  <a:lnTo>
                    <a:pt x="1850" y="3814"/>
                  </a:lnTo>
                  <a:lnTo>
                    <a:pt x="1855" y="3814"/>
                  </a:lnTo>
                  <a:lnTo>
                    <a:pt x="1855" y="3803"/>
                  </a:lnTo>
                  <a:lnTo>
                    <a:pt x="1855" y="3807"/>
                  </a:lnTo>
                  <a:lnTo>
                    <a:pt x="1860" y="3814"/>
                  </a:lnTo>
                  <a:lnTo>
                    <a:pt x="1860" y="3815"/>
                  </a:lnTo>
                  <a:lnTo>
                    <a:pt x="1865" y="3815"/>
                  </a:lnTo>
                  <a:lnTo>
                    <a:pt x="1868" y="3815"/>
                  </a:lnTo>
                  <a:lnTo>
                    <a:pt x="1868" y="3811"/>
                  </a:lnTo>
                  <a:lnTo>
                    <a:pt x="1873" y="3811"/>
                  </a:lnTo>
                  <a:lnTo>
                    <a:pt x="1873" y="3804"/>
                  </a:lnTo>
                  <a:lnTo>
                    <a:pt x="1873" y="3813"/>
                  </a:lnTo>
                  <a:lnTo>
                    <a:pt x="1878" y="3815"/>
                  </a:lnTo>
                  <a:lnTo>
                    <a:pt x="1883" y="3815"/>
                  </a:lnTo>
                  <a:lnTo>
                    <a:pt x="1883" y="3814"/>
                  </a:lnTo>
                  <a:lnTo>
                    <a:pt x="1888" y="3814"/>
                  </a:lnTo>
                  <a:lnTo>
                    <a:pt x="1888" y="3802"/>
                  </a:lnTo>
                  <a:lnTo>
                    <a:pt x="1892" y="3802"/>
                  </a:lnTo>
                  <a:lnTo>
                    <a:pt x="1892" y="3800"/>
                  </a:lnTo>
                  <a:lnTo>
                    <a:pt x="1892" y="3813"/>
                  </a:lnTo>
                  <a:lnTo>
                    <a:pt x="1897" y="3813"/>
                  </a:lnTo>
                  <a:lnTo>
                    <a:pt x="1902" y="3813"/>
                  </a:lnTo>
                  <a:lnTo>
                    <a:pt x="1902" y="3811"/>
                  </a:lnTo>
                  <a:lnTo>
                    <a:pt x="1907" y="3811"/>
                  </a:lnTo>
                  <a:lnTo>
                    <a:pt x="1907" y="3801"/>
                  </a:lnTo>
                  <a:lnTo>
                    <a:pt x="1907" y="3807"/>
                  </a:lnTo>
                  <a:lnTo>
                    <a:pt x="1912" y="3813"/>
                  </a:lnTo>
                  <a:lnTo>
                    <a:pt x="1916" y="3813"/>
                  </a:lnTo>
                  <a:lnTo>
                    <a:pt x="1916" y="3812"/>
                  </a:lnTo>
                  <a:lnTo>
                    <a:pt x="1921" y="3812"/>
                  </a:lnTo>
                  <a:lnTo>
                    <a:pt x="1921" y="3808"/>
                  </a:lnTo>
                  <a:lnTo>
                    <a:pt x="1925" y="3808"/>
                  </a:lnTo>
                  <a:lnTo>
                    <a:pt x="1925" y="3787"/>
                  </a:lnTo>
                  <a:lnTo>
                    <a:pt x="1925" y="3809"/>
                  </a:lnTo>
                  <a:lnTo>
                    <a:pt x="1930" y="3813"/>
                  </a:lnTo>
                  <a:lnTo>
                    <a:pt x="1935" y="3814"/>
                  </a:lnTo>
                  <a:lnTo>
                    <a:pt x="1940" y="3814"/>
                  </a:lnTo>
                  <a:lnTo>
                    <a:pt x="1940" y="3800"/>
                  </a:lnTo>
                  <a:lnTo>
                    <a:pt x="1944" y="3800"/>
                  </a:lnTo>
                  <a:lnTo>
                    <a:pt x="1944" y="3795"/>
                  </a:lnTo>
                  <a:lnTo>
                    <a:pt x="1944" y="3813"/>
                  </a:lnTo>
                  <a:lnTo>
                    <a:pt x="1949" y="3814"/>
                  </a:lnTo>
                  <a:lnTo>
                    <a:pt x="1954" y="3814"/>
                  </a:lnTo>
                  <a:lnTo>
                    <a:pt x="1954" y="3809"/>
                  </a:lnTo>
                  <a:lnTo>
                    <a:pt x="1959" y="3809"/>
                  </a:lnTo>
                  <a:lnTo>
                    <a:pt x="1959" y="3792"/>
                  </a:lnTo>
                  <a:lnTo>
                    <a:pt x="1959" y="3808"/>
                  </a:lnTo>
                  <a:lnTo>
                    <a:pt x="1963" y="3814"/>
                  </a:lnTo>
                  <a:lnTo>
                    <a:pt x="1968" y="3814"/>
                  </a:lnTo>
                  <a:lnTo>
                    <a:pt x="1973" y="3814"/>
                  </a:lnTo>
                  <a:lnTo>
                    <a:pt x="1973" y="3805"/>
                  </a:lnTo>
                  <a:lnTo>
                    <a:pt x="1977" y="3805"/>
                  </a:lnTo>
                  <a:lnTo>
                    <a:pt x="1977" y="3798"/>
                  </a:lnTo>
                  <a:lnTo>
                    <a:pt x="1977" y="3813"/>
                  </a:lnTo>
                  <a:lnTo>
                    <a:pt x="1981" y="3814"/>
                  </a:lnTo>
                  <a:lnTo>
                    <a:pt x="1986" y="3814"/>
                  </a:lnTo>
                  <a:lnTo>
                    <a:pt x="1986" y="3812"/>
                  </a:lnTo>
                  <a:lnTo>
                    <a:pt x="1991" y="3812"/>
                  </a:lnTo>
                  <a:lnTo>
                    <a:pt x="1991" y="3798"/>
                  </a:lnTo>
                  <a:lnTo>
                    <a:pt x="1991" y="3802"/>
                  </a:lnTo>
                  <a:lnTo>
                    <a:pt x="1996" y="3813"/>
                  </a:lnTo>
                  <a:lnTo>
                    <a:pt x="2000" y="3814"/>
                  </a:lnTo>
                  <a:lnTo>
                    <a:pt x="2005" y="3814"/>
                  </a:lnTo>
                  <a:lnTo>
                    <a:pt x="2005" y="3807"/>
                  </a:lnTo>
                  <a:lnTo>
                    <a:pt x="2010" y="3807"/>
                  </a:lnTo>
                  <a:lnTo>
                    <a:pt x="2010" y="3799"/>
                  </a:lnTo>
                  <a:lnTo>
                    <a:pt x="2010" y="3812"/>
                  </a:lnTo>
                  <a:lnTo>
                    <a:pt x="2015" y="3814"/>
                  </a:lnTo>
                  <a:lnTo>
                    <a:pt x="2020" y="3815"/>
                  </a:lnTo>
                  <a:lnTo>
                    <a:pt x="2024" y="3815"/>
                  </a:lnTo>
                  <a:lnTo>
                    <a:pt x="2024" y="3800"/>
                  </a:lnTo>
                  <a:lnTo>
                    <a:pt x="2029" y="3812"/>
                  </a:lnTo>
                  <a:lnTo>
                    <a:pt x="2029" y="3814"/>
                  </a:lnTo>
                  <a:lnTo>
                    <a:pt x="2034" y="3814"/>
                  </a:lnTo>
                  <a:lnTo>
                    <a:pt x="2038" y="3814"/>
                  </a:lnTo>
                  <a:lnTo>
                    <a:pt x="2038" y="3812"/>
                  </a:lnTo>
                  <a:lnTo>
                    <a:pt x="2043" y="3812"/>
                  </a:lnTo>
                  <a:lnTo>
                    <a:pt x="2043" y="3802"/>
                  </a:lnTo>
                  <a:lnTo>
                    <a:pt x="2043" y="3809"/>
                  </a:lnTo>
                  <a:lnTo>
                    <a:pt x="2048" y="3814"/>
                  </a:lnTo>
                  <a:lnTo>
                    <a:pt x="2053" y="3814"/>
                  </a:lnTo>
                  <a:lnTo>
                    <a:pt x="2053" y="3813"/>
                  </a:lnTo>
                  <a:lnTo>
                    <a:pt x="2057" y="3813"/>
                  </a:lnTo>
                  <a:lnTo>
                    <a:pt x="2057" y="3806"/>
                  </a:lnTo>
                  <a:lnTo>
                    <a:pt x="2062" y="3806"/>
                  </a:lnTo>
                  <a:lnTo>
                    <a:pt x="2062" y="3802"/>
                  </a:lnTo>
                  <a:lnTo>
                    <a:pt x="2062" y="3814"/>
                  </a:lnTo>
                  <a:lnTo>
                    <a:pt x="2067" y="3814"/>
                  </a:lnTo>
                  <a:lnTo>
                    <a:pt x="2072" y="3814"/>
                  </a:lnTo>
                  <a:lnTo>
                    <a:pt x="2072" y="3813"/>
                  </a:lnTo>
                  <a:lnTo>
                    <a:pt x="2076" y="3813"/>
                  </a:lnTo>
                  <a:lnTo>
                    <a:pt x="2076" y="3804"/>
                  </a:lnTo>
                  <a:lnTo>
                    <a:pt x="2076" y="3807"/>
                  </a:lnTo>
                  <a:lnTo>
                    <a:pt x="2081" y="3813"/>
                  </a:lnTo>
                  <a:lnTo>
                    <a:pt x="2081" y="3814"/>
                  </a:lnTo>
                  <a:lnTo>
                    <a:pt x="2085" y="3814"/>
                  </a:lnTo>
                  <a:lnTo>
                    <a:pt x="2090" y="3814"/>
                  </a:lnTo>
                  <a:lnTo>
                    <a:pt x="2090" y="3811"/>
                  </a:lnTo>
                  <a:lnTo>
                    <a:pt x="2095" y="3811"/>
                  </a:lnTo>
                  <a:lnTo>
                    <a:pt x="2095" y="3803"/>
                  </a:lnTo>
                  <a:lnTo>
                    <a:pt x="2095" y="3812"/>
                  </a:lnTo>
                  <a:lnTo>
                    <a:pt x="2099" y="3814"/>
                  </a:lnTo>
                  <a:lnTo>
                    <a:pt x="2104" y="3815"/>
                  </a:lnTo>
                  <a:lnTo>
                    <a:pt x="2109" y="3815"/>
                  </a:lnTo>
                  <a:lnTo>
                    <a:pt x="2109" y="3805"/>
                  </a:lnTo>
                  <a:lnTo>
                    <a:pt x="2114" y="3805"/>
                  </a:lnTo>
                  <a:lnTo>
                    <a:pt x="2114" y="3804"/>
                  </a:lnTo>
                  <a:lnTo>
                    <a:pt x="2114" y="3814"/>
                  </a:lnTo>
                  <a:lnTo>
                    <a:pt x="2118" y="3814"/>
                  </a:lnTo>
                  <a:lnTo>
                    <a:pt x="2123" y="3814"/>
                  </a:lnTo>
                  <a:lnTo>
                    <a:pt x="2123" y="3812"/>
                  </a:lnTo>
                  <a:lnTo>
                    <a:pt x="2128" y="3812"/>
                  </a:lnTo>
                  <a:lnTo>
                    <a:pt x="2128" y="3804"/>
                  </a:lnTo>
                  <a:lnTo>
                    <a:pt x="2128" y="3810"/>
                  </a:lnTo>
                  <a:lnTo>
                    <a:pt x="2133" y="3814"/>
                  </a:lnTo>
                  <a:lnTo>
                    <a:pt x="2137" y="3815"/>
                  </a:lnTo>
                  <a:lnTo>
                    <a:pt x="2142" y="3815"/>
                  </a:lnTo>
                  <a:lnTo>
                    <a:pt x="2142" y="3809"/>
                  </a:lnTo>
                  <a:lnTo>
                    <a:pt x="2147" y="3809"/>
                  </a:lnTo>
                  <a:lnTo>
                    <a:pt x="2147" y="3805"/>
                  </a:lnTo>
                  <a:lnTo>
                    <a:pt x="2147" y="3814"/>
                  </a:lnTo>
                  <a:lnTo>
                    <a:pt x="2152" y="3815"/>
                  </a:lnTo>
                  <a:lnTo>
                    <a:pt x="2156" y="3815"/>
                  </a:lnTo>
                  <a:lnTo>
                    <a:pt x="2156" y="3813"/>
                  </a:lnTo>
                  <a:lnTo>
                    <a:pt x="2161" y="3813"/>
                  </a:lnTo>
                  <a:lnTo>
                    <a:pt x="2161" y="3802"/>
                  </a:lnTo>
                  <a:lnTo>
                    <a:pt x="2166" y="3802"/>
                  </a:lnTo>
                  <a:lnTo>
                    <a:pt x="2166" y="3801"/>
                  </a:lnTo>
                  <a:lnTo>
                    <a:pt x="2166" y="3813"/>
                  </a:lnTo>
                  <a:lnTo>
                    <a:pt x="2171" y="3813"/>
                  </a:lnTo>
                  <a:lnTo>
                    <a:pt x="2175" y="3813"/>
                  </a:lnTo>
                  <a:lnTo>
                    <a:pt x="2175" y="3809"/>
                  </a:lnTo>
                  <a:lnTo>
                    <a:pt x="2180" y="3809"/>
                  </a:lnTo>
                  <a:lnTo>
                    <a:pt x="2180" y="3802"/>
                  </a:lnTo>
                  <a:lnTo>
                    <a:pt x="2180" y="3811"/>
                  </a:lnTo>
                  <a:lnTo>
                    <a:pt x="2185" y="3814"/>
                  </a:lnTo>
                  <a:lnTo>
                    <a:pt x="2190" y="3814"/>
                  </a:lnTo>
                  <a:lnTo>
                    <a:pt x="2190" y="3813"/>
                  </a:lnTo>
                  <a:lnTo>
                    <a:pt x="2193" y="3813"/>
                  </a:lnTo>
                  <a:lnTo>
                    <a:pt x="2193" y="3806"/>
                  </a:lnTo>
                  <a:lnTo>
                    <a:pt x="2198" y="3806"/>
                  </a:lnTo>
                  <a:lnTo>
                    <a:pt x="2198" y="3800"/>
                  </a:lnTo>
                  <a:lnTo>
                    <a:pt x="2198" y="3813"/>
                  </a:lnTo>
                  <a:lnTo>
                    <a:pt x="2203" y="3814"/>
                  </a:lnTo>
                  <a:lnTo>
                    <a:pt x="2208" y="3814"/>
                  </a:lnTo>
                  <a:lnTo>
                    <a:pt x="2208" y="3813"/>
                  </a:lnTo>
                  <a:lnTo>
                    <a:pt x="2212" y="3813"/>
                  </a:lnTo>
                  <a:lnTo>
                    <a:pt x="2212" y="3802"/>
                  </a:lnTo>
                  <a:lnTo>
                    <a:pt x="2212" y="3805"/>
                  </a:lnTo>
                  <a:lnTo>
                    <a:pt x="2217" y="3813"/>
                  </a:lnTo>
                  <a:lnTo>
                    <a:pt x="2222" y="3814"/>
                  </a:lnTo>
                  <a:lnTo>
                    <a:pt x="2227" y="3814"/>
                  </a:lnTo>
                  <a:lnTo>
                    <a:pt x="2227" y="3808"/>
                  </a:lnTo>
                  <a:lnTo>
                    <a:pt x="2231" y="3808"/>
                  </a:lnTo>
                  <a:lnTo>
                    <a:pt x="2231" y="3802"/>
                  </a:lnTo>
                  <a:lnTo>
                    <a:pt x="2231" y="3812"/>
                  </a:lnTo>
                  <a:lnTo>
                    <a:pt x="2236" y="3814"/>
                  </a:lnTo>
                  <a:lnTo>
                    <a:pt x="2241" y="3814"/>
                  </a:lnTo>
                  <a:lnTo>
                    <a:pt x="2246" y="3814"/>
                  </a:lnTo>
                  <a:lnTo>
                    <a:pt x="2246" y="3804"/>
                  </a:lnTo>
                  <a:lnTo>
                    <a:pt x="2250" y="3804"/>
                  </a:lnTo>
                  <a:lnTo>
                    <a:pt x="2250" y="3802"/>
                  </a:lnTo>
                  <a:lnTo>
                    <a:pt x="2250" y="3814"/>
                  </a:lnTo>
                  <a:lnTo>
                    <a:pt x="2255" y="3814"/>
                  </a:lnTo>
                  <a:lnTo>
                    <a:pt x="2260" y="3814"/>
                  </a:lnTo>
                  <a:lnTo>
                    <a:pt x="2260" y="3811"/>
                  </a:lnTo>
                  <a:lnTo>
                    <a:pt x="2265" y="3811"/>
                  </a:lnTo>
                  <a:lnTo>
                    <a:pt x="2265" y="3800"/>
                  </a:lnTo>
                  <a:lnTo>
                    <a:pt x="2265" y="3807"/>
                  </a:lnTo>
                  <a:lnTo>
                    <a:pt x="2269" y="3813"/>
                  </a:lnTo>
                  <a:lnTo>
                    <a:pt x="2274" y="3814"/>
                  </a:lnTo>
                  <a:lnTo>
                    <a:pt x="2279" y="3814"/>
                  </a:lnTo>
                  <a:lnTo>
                    <a:pt x="2279" y="3805"/>
                  </a:lnTo>
                  <a:lnTo>
                    <a:pt x="2284" y="3805"/>
                  </a:lnTo>
                  <a:lnTo>
                    <a:pt x="2284" y="3802"/>
                  </a:lnTo>
                  <a:lnTo>
                    <a:pt x="2284" y="3812"/>
                  </a:lnTo>
                  <a:lnTo>
                    <a:pt x="2288" y="3814"/>
                  </a:lnTo>
                  <a:lnTo>
                    <a:pt x="2293" y="3814"/>
                  </a:lnTo>
                  <a:lnTo>
                    <a:pt x="2293" y="3812"/>
                  </a:lnTo>
                  <a:lnTo>
                    <a:pt x="2298" y="3812"/>
                  </a:lnTo>
                  <a:lnTo>
                    <a:pt x="2298" y="3802"/>
                  </a:lnTo>
                  <a:lnTo>
                    <a:pt x="2302" y="3812"/>
                  </a:lnTo>
                  <a:lnTo>
                    <a:pt x="2302" y="3813"/>
                  </a:lnTo>
                  <a:lnTo>
                    <a:pt x="2306" y="3814"/>
                  </a:lnTo>
                  <a:lnTo>
                    <a:pt x="2311" y="3814"/>
                  </a:lnTo>
                  <a:lnTo>
                    <a:pt x="2311" y="3810"/>
                  </a:lnTo>
                  <a:lnTo>
                    <a:pt x="2316" y="3810"/>
                  </a:lnTo>
                  <a:lnTo>
                    <a:pt x="2316" y="3803"/>
                  </a:lnTo>
                  <a:lnTo>
                    <a:pt x="2316" y="3812"/>
                  </a:lnTo>
                  <a:lnTo>
                    <a:pt x="2321" y="3814"/>
                  </a:lnTo>
                  <a:lnTo>
                    <a:pt x="2325" y="3814"/>
                  </a:lnTo>
                  <a:lnTo>
                    <a:pt x="2330" y="3814"/>
                  </a:lnTo>
                  <a:lnTo>
                    <a:pt x="2330" y="3805"/>
                  </a:lnTo>
                  <a:lnTo>
                    <a:pt x="2335" y="3805"/>
                  </a:lnTo>
                  <a:lnTo>
                    <a:pt x="2335" y="3802"/>
                  </a:lnTo>
                  <a:lnTo>
                    <a:pt x="2335" y="3814"/>
                  </a:lnTo>
                  <a:lnTo>
                    <a:pt x="2340" y="3814"/>
                  </a:lnTo>
                  <a:lnTo>
                    <a:pt x="2344" y="3814"/>
                  </a:lnTo>
                  <a:lnTo>
                    <a:pt x="2344" y="3812"/>
                  </a:lnTo>
                  <a:lnTo>
                    <a:pt x="2349" y="3812"/>
                  </a:lnTo>
                  <a:lnTo>
                    <a:pt x="2349" y="3804"/>
                  </a:lnTo>
                  <a:lnTo>
                    <a:pt x="2349" y="3809"/>
                  </a:lnTo>
                  <a:lnTo>
                    <a:pt x="2354" y="3814"/>
                  </a:lnTo>
                  <a:lnTo>
                    <a:pt x="2358" y="3814"/>
                  </a:lnTo>
                  <a:lnTo>
                    <a:pt x="2363" y="3814"/>
                  </a:lnTo>
                  <a:lnTo>
                    <a:pt x="2363" y="3807"/>
                  </a:lnTo>
                  <a:lnTo>
                    <a:pt x="2368" y="3807"/>
                  </a:lnTo>
                  <a:lnTo>
                    <a:pt x="2368" y="3802"/>
                  </a:lnTo>
                  <a:lnTo>
                    <a:pt x="2368" y="3812"/>
                  </a:lnTo>
                  <a:lnTo>
                    <a:pt x="2373" y="3814"/>
                  </a:lnTo>
                  <a:lnTo>
                    <a:pt x="2377" y="3815"/>
                  </a:lnTo>
                  <a:lnTo>
                    <a:pt x="2382" y="3815"/>
                  </a:lnTo>
                  <a:lnTo>
                    <a:pt x="2382" y="3802"/>
                  </a:lnTo>
                  <a:lnTo>
                    <a:pt x="2382" y="3803"/>
                  </a:lnTo>
                  <a:lnTo>
                    <a:pt x="2387" y="3813"/>
                  </a:lnTo>
                  <a:lnTo>
                    <a:pt x="2387" y="3814"/>
                  </a:lnTo>
                  <a:lnTo>
                    <a:pt x="2392" y="3814"/>
                  </a:lnTo>
                  <a:lnTo>
                    <a:pt x="2397" y="3814"/>
                  </a:lnTo>
                  <a:lnTo>
                    <a:pt x="2397" y="3811"/>
                  </a:lnTo>
                  <a:lnTo>
                    <a:pt x="2401" y="3811"/>
                  </a:lnTo>
                  <a:lnTo>
                    <a:pt x="2401" y="3805"/>
                  </a:lnTo>
                  <a:lnTo>
                    <a:pt x="2401" y="3811"/>
                  </a:lnTo>
                  <a:lnTo>
                    <a:pt x="2406" y="3814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79" name="Freeform 536"/>
            <p:cNvSpPr>
              <a:spLocks/>
            </p:cNvSpPr>
            <p:nvPr/>
          </p:nvSpPr>
          <p:spPr bwMode="auto">
            <a:xfrm>
              <a:off x="6436410" y="6544520"/>
              <a:ext cx="795020" cy="15240"/>
            </a:xfrm>
            <a:custGeom>
              <a:avLst/>
              <a:gdLst>
                <a:gd name="T0" fmla="*/ 2147483647 w 626"/>
                <a:gd name="T1" fmla="*/ 2147483647 h 12"/>
                <a:gd name="T2" fmla="*/ 2147483647 w 626"/>
                <a:gd name="T3" fmla="*/ 2147483647 h 12"/>
                <a:gd name="T4" fmla="*/ 2147483647 w 626"/>
                <a:gd name="T5" fmla="*/ 2147483647 h 12"/>
                <a:gd name="T6" fmla="*/ 2147483647 w 626"/>
                <a:gd name="T7" fmla="*/ 2147483647 h 12"/>
                <a:gd name="T8" fmla="*/ 2147483647 w 626"/>
                <a:gd name="T9" fmla="*/ 2147483647 h 12"/>
                <a:gd name="T10" fmla="*/ 2147483647 w 626"/>
                <a:gd name="T11" fmla="*/ 2147483647 h 12"/>
                <a:gd name="T12" fmla="*/ 2147483647 w 626"/>
                <a:gd name="T13" fmla="*/ 2147483647 h 12"/>
                <a:gd name="T14" fmla="*/ 2147483647 w 626"/>
                <a:gd name="T15" fmla="*/ 2147483647 h 12"/>
                <a:gd name="T16" fmla="*/ 2147483647 w 626"/>
                <a:gd name="T17" fmla="*/ 2147483647 h 12"/>
                <a:gd name="T18" fmla="*/ 2147483647 w 626"/>
                <a:gd name="T19" fmla="*/ 2147483647 h 12"/>
                <a:gd name="T20" fmla="*/ 2147483647 w 626"/>
                <a:gd name="T21" fmla="*/ 0 h 12"/>
                <a:gd name="T22" fmla="*/ 2147483647 w 626"/>
                <a:gd name="T23" fmla="*/ 2147483647 h 12"/>
                <a:gd name="T24" fmla="*/ 2147483647 w 626"/>
                <a:gd name="T25" fmla="*/ 2147483647 h 12"/>
                <a:gd name="T26" fmla="*/ 2147483647 w 626"/>
                <a:gd name="T27" fmla="*/ 2147483647 h 12"/>
                <a:gd name="T28" fmla="*/ 2147483647 w 626"/>
                <a:gd name="T29" fmla="*/ 2147483647 h 12"/>
                <a:gd name="T30" fmla="*/ 2147483647 w 626"/>
                <a:gd name="T31" fmla="*/ 2147483647 h 12"/>
                <a:gd name="T32" fmla="*/ 2147483647 w 626"/>
                <a:gd name="T33" fmla="*/ 2147483647 h 12"/>
                <a:gd name="T34" fmla="*/ 2147483647 w 626"/>
                <a:gd name="T35" fmla="*/ 2147483647 h 12"/>
                <a:gd name="T36" fmla="*/ 2147483647 w 626"/>
                <a:gd name="T37" fmla="*/ 2147483647 h 12"/>
                <a:gd name="T38" fmla="*/ 2147483647 w 626"/>
                <a:gd name="T39" fmla="*/ 2147483647 h 12"/>
                <a:gd name="T40" fmla="*/ 2147483647 w 626"/>
                <a:gd name="T41" fmla="*/ 0 h 12"/>
                <a:gd name="T42" fmla="*/ 2147483647 w 626"/>
                <a:gd name="T43" fmla="*/ 2147483647 h 12"/>
                <a:gd name="T44" fmla="*/ 2147483647 w 626"/>
                <a:gd name="T45" fmla="*/ 2147483647 h 12"/>
                <a:gd name="T46" fmla="*/ 2147483647 w 626"/>
                <a:gd name="T47" fmla="*/ 2147483647 h 12"/>
                <a:gd name="T48" fmla="*/ 2147483647 w 626"/>
                <a:gd name="T49" fmla="*/ 2147483647 h 12"/>
                <a:gd name="T50" fmla="*/ 2147483647 w 626"/>
                <a:gd name="T51" fmla="*/ 2147483647 h 12"/>
                <a:gd name="T52" fmla="*/ 2147483647 w 626"/>
                <a:gd name="T53" fmla="*/ 2147483647 h 12"/>
                <a:gd name="T54" fmla="*/ 2147483647 w 626"/>
                <a:gd name="T55" fmla="*/ 2147483647 h 12"/>
                <a:gd name="T56" fmla="*/ 2147483647 w 626"/>
                <a:gd name="T57" fmla="*/ 2147483647 h 12"/>
                <a:gd name="T58" fmla="*/ 2147483647 w 626"/>
                <a:gd name="T59" fmla="*/ 2147483647 h 12"/>
                <a:gd name="T60" fmla="*/ 2147483647 w 626"/>
                <a:gd name="T61" fmla="*/ 2147483647 h 12"/>
                <a:gd name="T62" fmla="*/ 2147483647 w 626"/>
                <a:gd name="T63" fmla="*/ 2147483647 h 12"/>
                <a:gd name="T64" fmla="*/ 2147483647 w 626"/>
                <a:gd name="T65" fmla="*/ 2147483647 h 12"/>
                <a:gd name="T66" fmla="*/ 2147483647 w 626"/>
                <a:gd name="T67" fmla="*/ 2147483647 h 12"/>
                <a:gd name="T68" fmla="*/ 2147483647 w 626"/>
                <a:gd name="T69" fmla="*/ 2147483647 h 12"/>
                <a:gd name="T70" fmla="*/ 2147483647 w 626"/>
                <a:gd name="T71" fmla="*/ 2147483647 h 12"/>
                <a:gd name="T72" fmla="*/ 2147483647 w 626"/>
                <a:gd name="T73" fmla="*/ 2147483647 h 12"/>
                <a:gd name="T74" fmla="*/ 2147483647 w 626"/>
                <a:gd name="T75" fmla="*/ 2147483647 h 12"/>
                <a:gd name="T76" fmla="*/ 2147483647 w 626"/>
                <a:gd name="T77" fmla="*/ 2147483647 h 12"/>
                <a:gd name="T78" fmla="*/ 2147483647 w 626"/>
                <a:gd name="T79" fmla="*/ 2147483647 h 12"/>
                <a:gd name="T80" fmla="*/ 2147483647 w 626"/>
                <a:gd name="T81" fmla="*/ 2147483647 h 12"/>
                <a:gd name="T82" fmla="*/ 2147483647 w 626"/>
                <a:gd name="T83" fmla="*/ 2147483647 h 12"/>
                <a:gd name="T84" fmla="*/ 2147483647 w 626"/>
                <a:gd name="T85" fmla="*/ 2147483647 h 12"/>
                <a:gd name="T86" fmla="*/ 2147483647 w 626"/>
                <a:gd name="T87" fmla="*/ 2147483647 h 12"/>
                <a:gd name="T88" fmla="*/ 2147483647 w 626"/>
                <a:gd name="T89" fmla="*/ 2147483647 h 12"/>
                <a:gd name="T90" fmla="*/ 2147483647 w 626"/>
                <a:gd name="T91" fmla="*/ 2147483647 h 12"/>
                <a:gd name="T92" fmla="*/ 2147483647 w 626"/>
                <a:gd name="T93" fmla="*/ 2147483647 h 12"/>
                <a:gd name="T94" fmla="*/ 2147483647 w 626"/>
                <a:gd name="T95" fmla="*/ 2147483647 h 12"/>
                <a:gd name="T96" fmla="*/ 2147483647 w 626"/>
                <a:gd name="T97" fmla="*/ 2147483647 h 12"/>
                <a:gd name="T98" fmla="*/ 2147483647 w 626"/>
                <a:gd name="T99" fmla="*/ 2147483647 h 12"/>
                <a:gd name="T100" fmla="*/ 2147483647 w 626"/>
                <a:gd name="T101" fmla="*/ 2147483647 h 12"/>
                <a:gd name="T102" fmla="*/ 2147483647 w 626"/>
                <a:gd name="T103" fmla="*/ 2147483647 h 12"/>
                <a:gd name="T104" fmla="*/ 2147483647 w 6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6"/>
                <a:gd name="T160" fmla="*/ 0 h 12"/>
                <a:gd name="T161" fmla="*/ 626 w 6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6" h="12">
                  <a:moveTo>
                    <a:pt x="0" y="12"/>
                  </a:moveTo>
                  <a:lnTo>
                    <a:pt x="5" y="12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1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3" y="1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2"/>
                  </a:lnTo>
                  <a:lnTo>
                    <a:pt x="66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5" y="2"/>
                  </a:lnTo>
                  <a:lnTo>
                    <a:pt x="75" y="7"/>
                  </a:lnTo>
                  <a:lnTo>
                    <a:pt x="80" y="12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90" y="11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5" y="11"/>
                  </a:lnTo>
                  <a:lnTo>
                    <a:pt x="99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"/>
                  </a:lnTo>
                  <a:lnTo>
                    <a:pt x="108" y="3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8" y="12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7" y="7"/>
                  </a:lnTo>
                  <a:lnTo>
                    <a:pt x="127" y="0"/>
                  </a:lnTo>
                  <a:lnTo>
                    <a:pt x="127" y="8"/>
                  </a:lnTo>
                  <a:lnTo>
                    <a:pt x="132" y="11"/>
                  </a:lnTo>
                  <a:lnTo>
                    <a:pt x="137" y="12"/>
                  </a:lnTo>
                  <a:lnTo>
                    <a:pt x="142" y="12"/>
                  </a:lnTo>
                  <a:lnTo>
                    <a:pt x="142" y="0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51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61" y="9"/>
                  </a:lnTo>
                  <a:lnTo>
                    <a:pt x="161" y="1"/>
                  </a:lnTo>
                  <a:lnTo>
                    <a:pt x="161" y="3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4" y="12"/>
                  </a:lnTo>
                  <a:lnTo>
                    <a:pt x="174" y="7"/>
                  </a:lnTo>
                  <a:lnTo>
                    <a:pt x="179" y="7"/>
                  </a:lnTo>
                  <a:lnTo>
                    <a:pt x="179" y="2"/>
                  </a:lnTo>
                  <a:lnTo>
                    <a:pt x="179" y="10"/>
                  </a:lnTo>
                  <a:lnTo>
                    <a:pt x="183" y="12"/>
                  </a:lnTo>
                  <a:lnTo>
                    <a:pt x="188" y="12"/>
                  </a:lnTo>
                  <a:lnTo>
                    <a:pt x="193" y="12"/>
                  </a:lnTo>
                  <a:lnTo>
                    <a:pt x="193" y="1"/>
                  </a:lnTo>
                  <a:lnTo>
                    <a:pt x="193" y="3"/>
                  </a:lnTo>
                  <a:lnTo>
                    <a:pt x="198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2"/>
                  </a:lnTo>
                  <a:lnTo>
                    <a:pt x="212" y="2"/>
                  </a:lnTo>
                  <a:lnTo>
                    <a:pt x="212" y="1"/>
                  </a:lnTo>
                  <a:lnTo>
                    <a:pt x="212" y="7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6" y="12"/>
                  </a:lnTo>
                  <a:lnTo>
                    <a:pt x="226" y="2"/>
                  </a:lnTo>
                  <a:lnTo>
                    <a:pt x="231" y="2"/>
                  </a:lnTo>
                  <a:lnTo>
                    <a:pt x="231" y="0"/>
                  </a:lnTo>
                  <a:lnTo>
                    <a:pt x="231" y="11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0" y="10"/>
                  </a:lnTo>
                  <a:lnTo>
                    <a:pt x="245" y="10"/>
                  </a:lnTo>
                  <a:lnTo>
                    <a:pt x="245" y="0"/>
                  </a:lnTo>
                  <a:lnTo>
                    <a:pt x="245" y="4"/>
                  </a:lnTo>
                  <a:lnTo>
                    <a:pt x="250" y="11"/>
                  </a:lnTo>
                  <a:lnTo>
                    <a:pt x="250" y="12"/>
                  </a:lnTo>
                  <a:lnTo>
                    <a:pt x="255" y="12"/>
                  </a:lnTo>
                  <a:lnTo>
                    <a:pt x="259" y="12"/>
                  </a:lnTo>
                  <a:lnTo>
                    <a:pt x="259" y="7"/>
                  </a:lnTo>
                  <a:lnTo>
                    <a:pt x="264" y="7"/>
                  </a:lnTo>
                  <a:lnTo>
                    <a:pt x="264" y="1"/>
                  </a:lnTo>
                  <a:lnTo>
                    <a:pt x="264" y="10"/>
                  </a:lnTo>
                  <a:lnTo>
                    <a:pt x="269" y="12"/>
                  </a:lnTo>
                  <a:lnTo>
                    <a:pt x="273" y="12"/>
                  </a:lnTo>
                  <a:lnTo>
                    <a:pt x="277" y="12"/>
                  </a:lnTo>
                  <a:lnTo>
                    <a:pt x="277" y="3"/>
                  </a:lnTo>
                  <a:lnTo>
                    <a:pt x="282" y="3"/>
                  </a:lnTo>
                  <a:lnTo>
                    <a:pt x="282" y="1"/>
                  </a:lnTo>
                  <a:lnTo>
                    <a:pt x="282" y="11"/>
                  </a:lnTo>
                  <a:lnTo>
                    <a:pt x="287" y="12"/>
                  </a:lnTo>
                  <a:lnTo>
                    <a:pt x="292" y="12"/>
                  </a:lnTo>
                  <a:lnTo>
                    <a:pt x="292" y="9"/>
                  </a:lnTo>
                  <a:lnTo>
                    <a:pt x="296" y="9"/>
                  </a:lnTo>
                  <a:lnTo>
                    <a:pt x="296" y="2"/>
                  </a:lnTo>
                  <a:lnTo>
                    <a:pt x="296" y="7"/>
                  </a:lnTo>
                  <a:lnTo>
                    <a:pt x="301" y="12"/>
                  </a:lnTo>
                  <a:lnTo>
                    <a:pt x="306" y="12"/>
                  </a:lnTo>
                  <a:lnTo>
                    <a:pt x="306" y="11"/>
                  </a:lnTo>
                  <a:lnTo>
                    <a:pt x="311" y="11"/>
                  </a:lnTo>
                  <a:lnTo>
                    <a:pt x="311" y="4"/>
                  </a:lnTo>
                  <a:lnTo>
                    <a:pt x="316" y="4"/>
                  </a:lnTo>
                  <a:lnTo>
                    <a:pt x="316" y="2"/>
                  </a:lnTo>
                  <a:lnTo>
                    <a:pt x="316" y="11"/>
                  </a:lnTo>
                  <a:lnTo>
                    <a:pt x="320" y="12"/>
                  </a:lnTo>
                  <a:lnTo>
                    <a:pt x="325" y="12"/>
                  </a:lnTo>
                  <a:lnTo>
                    <a:pt x="330" y="12"/>
                  </a:lnTo>
                  <a:lnTo>
                    <a:pt x="330" y="3"/>
                  </a:lnTo>
                  <a:lnTo>
                    <a:pt x="335" y="11"/>
                  </a:lnTo>
                  <a:lnTo>
                    <a:pt x="335" y="12"/>
                  </a:lnTo>
                  <a:lnTo>
                    <a:pt x="339" y="12"/>
                  </a:lnTo>
                  <a:lnTo>
                    <a:pt x="344" y="12"/>
                  </a:lnTo>
                  <a:lnTo>
                    <a:pt x="344" y="8"/>
                  </a:lnTo>
                  <a:lnTo>
                    <a:pt x="349" y="8"/>
                  </a:lnTo>
                  <a:lnTo>
                    <a:pt x="349" y="2"/>
                  </a:lnTo>
                  <a:lnTo>
                    <a:pt x="349" y="9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3" y="3"/>
                  </a:lnTo>
                  <a:lnTo>
                    <a:pt x="368" y="3"/>
                  </a:lnTo>
                  <a:lnTo>
                    <a:pt x="368" y="12"/>
                  </a:lnTo>
                  <a:lnTo>
                    <a:pt x="373" y="12"/>
                  </a:lnTo>
                  <a:lnTo>
                    <a:pt x="377" y="12"/>
                  </a:lnTo>
                  <a:lnTo>
                    <a:pt x="377" y="10"/>
                  </a:lnTo>
                  <a:lnTo>
                    <a:pt x="381" y="10"/>
                  </a:lnTo>
                  <a:lnTo>
                    <a:pt x="381" y="2"/>
                  </a:lnTo>
                  <a:lnTo>
                    <a:pt x="381" y="3"/>
                  </a:lnTo>
                  <a:lnTo>
                    <a:pt x="386" y="10"/>
                  </a:lnTo>
                  <a:lnTo>
                    <a:pt x="386" y="11"/>
                  </a:lnTo>
                  <a:lnTo>
                    <a:pt x="391" y="12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400" y="5"/>
                  </a:lnTo>
                  <a:lnTo>
                    <a:pt x="400" y="0"/>
                  </a:lnTo>
                  <a:lnTo>
                    <a:pt x="400" y="9"/>
                  </a:lnTo>
                  <a:lnTo>
                    <a:pt x="405" y="11"/>
                  </a:lnTo>
                  <a:lnTo>
                    <a:pt x="410" y="11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4" y="0"/>
                  </a:lnTo>
                  <a:lnTo>
                    <a:pt x="414" y="3"/>
                  </a:lnTo>
                  <a:lnTo>
                    <a:pt x="419" y="10"/>
                  </a:lnTo>
                  <a:lnTo>
                    <a:pt x="419" y="11"/>
                  </a:lnTo>
                  <a:lnTo>
                    <a:pt x="424" y="12"/>
                  </a:lnTo>
                  <a:lnTo>
                    <a:pt x="429" y="12"/>
                  </a:lnTo>
                  <a:lnTo>
                    <a:pt x="429" y="9"/>
                  </a:lnTo>
                  <a:lnTo>
                    <a:pt x="433" y="9"/>
                  </a:lnTo>
                  <a:lnTo>
                    <a:pt x="433" y="2"/>
                  </a:lnTo>
                  <a:lnTo>
                    <a:pt x="433" y="7"/>
                  </a:lnTo>
                  <a:lnTo>
                    <a:pt x="438" y="11"/>
                  </a:lnTo>
                  <a:lnTo>
                    <a:pt x="438" y="12"/>
                  </a:lnTo>
                  <a:lnTo>
                    <a:pt x="443" y="12"/>
                  </a:lnTo>
                  <a:lnTo>
                    <a:pt x="448" y="12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2" y="3"/>
                  </a:lnTo>
                  <a:lnTo>
                    <a:pt x="452" y="11"/>
                  </a:lnTo>
                  <a:lnTo>
                    <a:pt x="457" y="12"/>
                  </a:lnTo>
                  <a:lnTo>
                    <a:pt x="462" y="12"/>
                  </a:lnTo>
                  <a:lnTo>
                    <a:pt x="462" y="11"/>
                  </a:lnTo>
                  <a:lnTo>
                    <a:pt x="467" y="11"/>
                  </a:lnTo>
                  <a:lnTo>
                    <a:pt x="467" y="3"/>
                  </a:lnTo>
                  <a:lnTo>
                    <a:pt x="471" y="11"/>
                  </a:lnTo>
                  <a:lnTo>
                    <a:pt x="471" y="12"/>
                  </a:lnTo>
                  <a:lnTo>
                    <a:pt x="476" y="12"/>
                  </a:lnTo>
                  <a:lnTo>
                    <a:pt x="481" y="12"/>
                  </a:lnTo>
                  <a:lnTo>
                    <a:pt x="481" y="3"/>
                  </a:lnTo>
                  <a:lnTo>
                    <a:pt x="486" y="3"/>
                  </a:lnTo>
                  <a:lnTo>
                    <a:pt x="486" y="2"/>
                  </a:lnTo>
                  <a:lnTo>
                    <a:pt x="486" y="8"/>
                  </a:lnTo>
                  <a:lnTo>
                    <a:pt x="489" y="12"/>
                  </a:lnTo>
                  <a:lnTo>
                    <a:pt x="494" y="12"/>
                  </a:lnTo>
                  <a:lnTo>
                    <a:pt x="499" y="12"/>
                  </a:lnTo>
                  <a:lnTo>
                    <a:pt x="499" y="3"/>
                  </a:lnTo>
                  <a:lnTo>
                    <a:pt x="504" y="3"/>
                  </a:lnTo>
                  <a:lnTo>
                    <a:pt x="504" y="1"/>
                  </a:lnTo>
                  <a:lnTo>
                    <a:pt x="504" y="11"/>
                  </a:lnTo>
                  <a:lnTo>
                    <a:pt x="508" y="12"/>
                  </a:lnTo>
                  <a:lnTo>
                    <a:pt x="513" y="12"/>
                  </a:lnTo>
                  <a:lnTo>
                    <a:pt x="513" y="9"/>
                  </a:lnTo>
                  <a:lnTo>
                    <a:pt x="518" y="9"/>
                  </a:lnTo>
                  <a:lnTo>
                    <a:pt x="518" y="1"/>
                  </a:lnTo>
                  <a:lnTo>
                    <a:pt x="518" y="6"/>
                  </a:lnTo>
                  <a:lnTo>
                    <a:pt x="523" y="12"/>
                  </a:lnTo>
                  <a:lnTo>
                    <a:pt x="527" y="12"/>
                  </a:lnTo>
                  <a:lnTo>
                    <a:pt x="532" y="12"/>
                  </a:lnTo>
                  <a:lnTo>
                    <a:pt x="532" y="5"/>
                  </a:lnTo>
                  <a:lnTo>
                    <a:pt x="537" y="5"/>
                  </a:lnTo>
                  <a:lnTo>
                    <a:pt x="537" y="2"/>
                  </a:lnTo>
                  <a:lnTo>
                    <a:pt x="537" y="10"/>
                  </a:lnTo>
                  <a:lnTo>
                    <a:pt x="541" y="12"/>
                  </a:lnTo>
                  <a:lnTo>
                    <a:pt x="546" y="12"/>
                  </a:lnTo>
                  <a:lnTo>
                    <a:pt x="551" y="12"/>
                  </a:lnTo>
                  <a:lnTo>
                    <a:pt x="551" y="3"/>
                  </a:lnTo>
                  <a:lnTo>
                    <a:pt x="556" y="11"/>
                  </a:lnTo>
                  <a:lnTo>
                    <a:pt x="556" y="12"/>
                  </a:lnTo>
                  <a:lnTo>
                    <a:pt x="560" y="12"/>
                  </a:lnTo>
                  <a:lnTo>
                    <a:pt x="565" y="12"/>
                  </a:lnTo>
                  <a:lnTo>
                    <a:pt x="565" y="9"/>
                  </a:lnTo>
                  <a:lnTo>
                    <a:pt x="570" y="9"/>
                  </a:lnTo>
                  <a:lnTo>
                    <a:pt x="570" y="2"/>
                  </a:lnTo>
                  <a:lnTo>
                    <a:pt x="570" y="8"/>
                  </a:lnTo>
                  <a:lnTo>
                    <a:pt x="575" y="12"/>
                  </a:lnTo>
                  <a:lnTo>
                    <a:pt x="580" y="12"/>
                  </a:lnTo>
                  <a:lnTo>
                    <a:pt x="584" y="12"/>
                  </a:lnTo>
                  <a:lnTo>
                    <a:pt x="584" y="3"/>
                  </a:lnTo>
                  <a:lnTo>
                    <a:pt x="589" y="3"/>
                  </a:lnTo>
                  <a:lnTo>
                    <a:pt x="589" y="2"/>
                  </a:lnTo>
                  <a:lnTo>
                    <a:pt x="589" y="12"/>
                  </a:lnTo>
                  <a:lnTo>
                    <a:pt x="594" y="12"/>
                  </a:lnTo>
                  <a:lnTo>
                    <a:pt x="598" y="12"/>
                  </a:lnTo>
                  <a:lnTo>
                    <a:pt x="598" y="11"/>
                  </a:lnTo>
                  <a:lnTo>
                    <a:pt x="602" y="11"/>
                  </a:lnTo>
                  <a:lnTo>
                    <a:pt x="602" y="3"/>
                  </a:lnTo>
                  <a:lnTo>
                    <a:pt x="602" y="5"/>
                  </a:lnTo>
                  <a:lnTo>
                    <a:pt x="607" y="12"/>
                  </a:lnTo>
                  <a:lnTo>
                    <a:pt x="612" y="12"/>
                  </a:lnTo>
                  <a:lnTo>
                    <a:pt x="617" y="12"/>
                  </a:lnTo>
                  <a:lnTo>
                    <a:pt x="617" y="7"/>
                  </a:lnTo>
                  <a:lnTo>
                    <a:pt x="621" y="7"/>
                  </a:lnTo>
                  <a:lnTo>
                    <a:pt x="621" y="2"/>
                  </a:lnTo>
                  <a:lnTo>
                    <a:pt x="621" y="10"/>
                  </a:lnTo>
                  <a:lnTo>
                    <a:pt x="626" y="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91" name="Connecteur droit 490"/>
            <p:cNvCxnSpPr/>
            <p:nvPr/>
          </p:nvCxnSpPr>
          <p:spPr>
            <a:xfrm>
              <a:off x="319141" y="1463257"/>
              <a:ext cx="0" cy="5137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eur droit 491"/>
            <p:cNvCxnSpPr/>
            <p:nvPr/>
          </p:nvCxnSpPr>
          <p:spPr>
            <a:xfrm rot="16200000">
              <a:off x="3803769" y="3108206"/>
              <a:ext cx="0" cy="6969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e 1023"/>
          <p:cNvGrpSpPr>
            <a:grpSpLocks/>
          </p:cNvGrpSpPr>
          <p:nvPr/>
        </p:nvGrpSpPr>
        <p:grpSpPr bwMode="auto">
          <a:xfrm>
            <a:off x="4619625" y="769938"/>
            <a:ext cx="4416425" cy="3306762"/>
            <a:chOff x="4644000" y="72000"/>
            <a:chExt cx="4416515" cy="3307277"/>
          </a:xfrm>
        </p:grpSpPr>
        <p:sp>
          <p:nvSpPr>
            <p:cNvPr id="494" name="Rectangle 493"/>
            <p:cNvSpPr/>
            <p:nvPr/>
          </p:nvSpPr>
          <p:spPr>
            <a:xfrm>
              <a:off x="4836092" y="98991"/>
              <a:ext cx="4208548" cy="316755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81" name="Line 714"/>
            <p:cNvSpPr>
              <a:spLocks noChangeShapeType="1"/>
            </p:cNvSpPr>
            <p:nvPr/>
          </p:nvSpPr>
          <p:spPr bwMode="auto">
            <a:xfrm>
              <a:off x="48460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2" name="Line 715"/>
            <p:cNvSpPr>
              <a:spLocks noChangeShapeType="1"/>
            </p:cNvSpPr>
            <p:nvPr/>
          </p:nvSpPr>
          <p:spPr bwMode="auto">
            <a:xfrm>
              <a:off x="49286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3" name="Line 716"/>
            <p:cNvSpPr>
              <a:spLocks noChangeShapeType="1"/>
            </p:cNvSpPr>
            <p:nvPr/>
          </p:nvSpPr>
          <p:spPr bwMode="auto">
            <a:xfrm>
              <a:off x="50096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4" name="Line 717"/>
            <p:cNvSpPr>
              <a:spLocks noChangeShapeType="1"/>
            </p:cNvSpPr>
            <p:nvPr/>
          </p:nvSpPr>
          <p:spPr bwMode="auto">
            <a:xfrm>
              <a:off x="50921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5" name="Line 718"/>
            <p:cNvSpPr>
              <a:spLocks noChangeShapeType="1"/>
            </p:cNvSpPr>
            <p:nvPr/>
          </p:nvSpPr>
          <p:spPr bwMode="auto">
            <a:xfrm>
              <a:off x="51747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6" name="Line 719"/>
            <p:cNvSpPr>
              <a:spLocks noChangeShapeType="1"/>
            </p:cNvSpPr>
            <p:nvPr/>
          </p:nvSpPr>
          <p:spPr bwMode="auto">
            <a:xfrm>
              <a:off x="52572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7" name="Line 720"/>
            <p:cNvSpPr>
              <a:spLocks noChangeShapeType="1"/>
            </p:cNvSpPr>
            <p:nvPr/>
          </p:nvSpPr>
          <p:spPr bwMode="auto">
            <a:xfrm>
              <a:off x="53382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8" name="Line 721"/>
            <p:cNvSpPr>
              <a:spLocks noChangeShapeType="1"/>
            </p:cNvSpPr>
            <p:nvPr/>
          </p:nvSpPr>
          <p:spPr bwMode="auto">
            <a:xfrm>
              <a:off x="54207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89" name="Line 722"/>
            <p:cNvSpPr>
              <a:spLocks noChangeShapeType="1"/>
            </p:cNvSpPr>
            <p:nvPr/>
          </p:nvSpPr>
          <p:spPr bwMode="auto">
            <a:xfrm>
              <a:off x="55033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0" name="Line 723"/>
            <p:cNvSpPr>
              <a:spLocks noChangeShapeType="1"/>
            </p:cNvSpPr>
            <p:nvPr/>
          </p:nvSpPr>
          <p:spPr bwMode="auto">
            <a:xfrm>
              <a:off x="55842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1" name="Line 724"/>
            <p:cNvSpPr>
              <a:spLocks noChangeShapeType="1"/>
            </p:cNvSpPr>
            <p:nvPr/>
          </p:nvSpPr>
          <p:spPr bwMode="auto">
            <a:xfrm>
              <a:off x="56668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2" name="Line 725"/>
            <p:cNvSpPr>
              <a:spLocks noChangeShapeType="1"/>
            </p:cNvSpPr>
            <p:nvPr/>
          </p:nvSpPr>
          <p:spPr bwMode="auto">
            <a:xfrm>
              <a:off x="57493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3" name="Line 726"/>
            <p:cNvSpPr>
              <a:spLocks noChangeShapeType="1"/>
            </p:cNvSpPr>
            <p:nvPr/>
          </p:nvSpPr>
          <p:spPr bwMode="auto">
            <a:xfrm>
              <a:off x="58303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4" name="Line 727"/>
            <p:cNvSpPr>
              <a:spLocks noChangeShapeType="1"/>
            </p:cNvSpPr>
            <p:nvPr/>
          </p:nvSpPr>
          <p:spPr bwMode="auto">
            <a:xfrm>
              <a:off x="59128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5" name="Line 728"/>
            <p:cNvSpPr>
              <a:spLocks noChangeShapeType="1"/>
            </p:cNvSpPr>
            <p:nvPr/>
          </p:nvSpPr>
          <p:spPr bwMode="auto">
            <a:xfrm>
              <a:off x="59938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6" name="Line 729"/>
            <p:cNvSpPr>
              <a:spLocks noChangeShapeType="1"/>
            </p:cNvSpPr>
            <p:nvPr/>
          </p:nvSpPr>
          <p:spPr bwMode="auto">
            <a:xfrm>
              <a:off x="60764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7" name="Line 730"/>
            <p:cNvSpPr>
              <a:spLocks noChangeShapeType="1"/>
            </p:cNvSpPr>
            <p:nvPr/>
          </p:nvSpPr>
          <p:spPr bwMode="auto">
            <a:xfrm>
              <a:off x="61589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8" name="Line 731"/>
            <p:cNvSpPr>
              <a:spLocks noChangeShapeType="1"/>
            </p:cNvSpPr>
            <p:nvPr/>
          </p:nvSpPr>
          <p:spPr bwMode="auto">
            <a:xfrm>
              <a:off x="62415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99" name="Line 732"/>
            <p:cNvSpPr>
              <a:spLocks noChangeShapeType="1"/>
            </p:cNvSpPr>
            <p:nvPr/>
          </p:nvSpPr>
          <p:spPr bwMode="auto">
            <a:xfrm>
              <a:off x="63240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0" name="Line 733"/>
            <p:cNvSpPr>
              <a:spLocks noChangeShapeType="1"/>
            </p:cNvSpPr>
            <p:nvPr/>
          </p:nvSpPr>
          <p:spPr bwMode="auto">
            <a:xfrm>
              <a:off x="64050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1" name="Line 734"/>
            <p:cNvSpPr>
              <a:spLocks noChangeShapeType="1"/>
            </p:cNvSpPr>
            <p:nvPr/>
          </p:nvSpPr>
          <p:spPr bwMode="auto">
            <a:xfrm>
              <a:off x="64875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2" name="Line 735"/>
            <p:cNvSpPr>
              <a:spLocks noChangeShapeType="1"/>
            </p:cNvSpPr>
            <p:nvPr/>
          </p:nvSpPr>
          <p:spPr bwMode="auto">
            <a:xfrm>
              <a:off x="65685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3" name="Line 736"/>
            <p:cNvSpPr>
              <a:spLocks noChangeShapeType="1"/>
            </p:cNvSpPr>
            <p:nvPr/>
          </p:nvSpPr>
          <p:spPr bwMode="auto">
            <a:xfrm>
              <a:off x="66510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4" name="Line 737"/>
            <p:cNvSpPr>
              <a:spLocks noChangeShapeType="1"/>
            </p:cNvSpPr>
            <p:nvPr/>
          </p:nvSpPr>
          <p:spPr bwMode="auto">
            <a:xfrm>
              <a:off x="67336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5" name="Line 738"/>
            <p:cNvSpPr>
              <a:spLocks noChangeShapeType="1"/>
            </p:cNvSpPr>
            <p:nvPr/>
          </p:nvSpPr>
          <p:spPr bwMode="auto">
            <a:xfrm>
              <a:off x="68145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6" name="Line 739"/>
            <p:cNvSpPr>
              <a:spLocks noChangeShapeType="1"/>
            </p:cNvSpPr>
            <p:nvPr/>
          </p:nvSpPr>
          <p:spPr bwMode="auto">
            <a:xfrm>
              <a:off x="68971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7" name="Line 740"/>
            <p:cNvSpPr>
              <a:spLocks noChangeShapeType="1"/>
            </p:cNvSpPr>
            <p:nvPr/>
          </p:nvSpPr>
          <p:spPr bwMode="auto">
            <a:xfrm>
              <a:off x="69796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8" name="Line 741"/>
            <p:cNvSpPr>
              <a:spLocks noChangeShapeType="1"/>
            </p:cNvSpPr>
            <p:nvPr/>
          </p:nvSpPr>
          <p:spPr bwMode="auto">
            <a:xfrm>
              <a:off x="70606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09" name="Line 742"/>
            <p:cNvSpPr>
              <a:spLocks noChangeShapeType="1"/>
            </p:cNvSpPr>
            <p:nvPr/>
          </p:nvSpPr>
          <p:spPr bwMode="auto">
            <a:xfrm>
              <a:off x="71432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0" name="Line 743"/>
            <p:cNvSpPr>
              <a:spLocks noChangeShapeType="1"/>
            </p:cNvSpPr>
            <p:nvPr/>
          </p:nvSpPr>
          <p:spPr bwMode="auto">
            <a:xfrm>
              <a:off x="72257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1" name="Line 744"/>
            <p:cNvSpPr>
              <a:spLocks noChangeShapeType="1"/>
            </p:cNvSpPr>
            <p:nvPr/>
          </p:nvSpPr>
          <p:spPr bwMode="auto">
            <a:xfrm>
              <a:off x="73083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2" name="Line 745"/>
            <p:cNvSpPr>
              <a:spLocks noChangeShapeType="1"/>
            </p:cNvSpPr>
            <p:nvPr/>
          </p:nvSpPr>
          <p:spPr bwMode="auto">
            <a:xfrm>
              <a:off x="73892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3" name="Line 746"/>
            <p:cNvSpPr>
              <a:spLocks noChangeShapeType="1"/>
            </p:cNvSpPr>
            <p:nvPr/>
          </p:nvSpPr>
          <p:spPr bwMode="auto">
            <a:xfrm>
              <a:off x="74718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4" name="Line 747"/>
            <p:cNvSpPr>
              <a:spLocks noChangeShapeType="1"/>
            </p:cNvSpPr>
            <p:nvPr/>
          </p:nvSpPr>
          <p:spPr bwMode="auto">
            <a:xfrm>
              <a:off x="75543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5" name="Line 748"/>
            <p:cNvSpPr>
              <a:spLocks noChangeShapeType="1"/>
            </p:cNvSpPr>
            <p:nvPr/>
          </p:nvSpPr>
          <p:spPr bwMode="auto">
            <a:xfrm>
              <a:off x="76353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6" name="Line 749"/>
            <p:cNvSpPr>
              <a:spLocks noChangeShapeType="1"/>
            </p:cNvSpPr>
            <p:nvPr/>
          </p:nvSpPr>
          <p:spPr bwMode="auto">
            <a:xfrm>
              <a:off x="77178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7" name="Line 750"/>
            <p:cNvSpPr>
              <a:spLocks noChangeShapeType="1"/>
            </p:cNvSpPr>
            <p:nvPr/>
          </p:nvSpPr>
          <p:spPr bwMode="auto">
            <a:xfrm>
              <a:off x="78004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8" name="Line 751"/>
            <p:cNvSpPr>
              <a:spLocks noChangeShapeType="1"/>
            </p:cNvSpPr>
            <p:nvPr/>
          </p:nvSpPr>
          <p:spPr bwMode="auto">
            <a:xfrm>
              <a:off x="78813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19" name="Line 752"/>
            <p:cNvSpPr>
              <a:spLocks noChangeShapeType="1"/>
            </p:cNvSpPr>
            <p:nvPr/>
          </p:nvSpPr>
          <p:spPr bwMode="auto">
            <a:xfrm>
              <a:off x="79639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0" name="Line 753"/>
            <p:cNvSpPr>
              <a:spLocks noChangeShapeType="1"/>
            </p:cNvSpPr>
            <p:nvPr/>
          </p:nvSpPr>
          <p:spPr bwMode="auto">
            <a:xfrm>
              <a:off x="80464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1" name="Line 754"/>
            <p:cNvSpPr>
              <a:spLocks noChangeShapeType="1"/>
            </p:cNvSpPr>
            <p:nvPr/>
          </p:nvSpPr>
          <p:spPr bwMode="auto">
            <a:xfrm>
              <a:off x="81274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2" name="Line 755"/>
            <p:cNvSpPr>
              <a:spLocks noChangeShapeType="1"/>
            </p:cNvSpPr>
            <p:nvPr/>
          </p:nvSpPr>
          <p:spPr bwMode="auto">
            <a:xfrm>
              <a:off x="82100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3" name="Line 756"/>
            <p:cNvSpPr>
              <a:spLocks noChangeShapeType="1"/>
            </p:cNvSpPr>
            <p:nvPr/>
          </p:nvSpPr>
          <p:spPr bwMode="auto">
            <a:xfrm>
              <a:off x="82925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4" name="Line 757"/>
            <p:cNvSpPr>
              <a:spLocks noChangeShapeType="1"/>
            </p:cNvSpPr>
            <p:nvPr/>
          </p:nvSpPr>
          <p:spPr bwMode="auto">
            <a:xfrm>
              <a:off x="83751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5" name="Line 758"/>
            <p:cNvSpPr>
              <a:spLocks noChangeShapeType="1"/>
            </p:cNvSpPr>
            <p:nvPr/>
          </p:nvSpPr>
          <p:spPr bwMode="auto">
            <a:xfrm>
              <a:off x="84560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6" name="Line 759"/>
            <p:cNvSpPr>
              <a:spLocks noChangeShapeType="1"/>
            </p:cNvSpPr>
            <p:nvPr/>
          </p:nvSpPr>
          <p:spPr bwMode="auto">
            <a:xfrm>
              <a:off x="85386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7" name="Line 760"/>
            <p:cNvSpPr>
              <a:spLocks noChangeShapeType="1"/>
            </p:cNvSpPr>
            <p:nvPr/>
          </p:nvSpPr>
          <p:spPr bwMode="auto">
            <a:xfrm>
              <a:off x="86211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8" name="Line 761"/>
            <p:cNvSpPr>
              <a:spLocks noChangeShapeType="1"/>
            </p:cNvSpPr>
            <p:nvPr/>
          </p:nvSpPr>
          <p:spPr bwMode="auto">
            <a:xfrm>
              <a:off x="87021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29" name="Line 762"/>
            <p:cNvSpPr>
              <a:spLocks noChangeShapeType="1"/>
            </p:cNvSpPr>
            <p:nvPr/>
          </p:nvSpPr>
          <p:spPr bwMode="auto">
            <a:xfrm>
              <a:off x="87846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0" name="Line 763"/>
            <p:cNvSpPr>
              <a:spLocks noChangeShapeType="1"/>
            </p:cNvSpPr>
            <p:nvPr/>
          </p:nvSpPr>
          <p:spPr bwMode="auto">
            <a:xfrm>
              <a:off x="88656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1" name="Line 764"/>
            <p:cNvSpPr>
              <a:spLocks noChangeShapeType="1"/>
            </p:cNvSpPr>
            <p:nvPr/>
          </p:nvSpPr>
          <p:spPr bwMode="auto">
            <a:xfrm>
              <a:off x="89481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2" name="Rectangle 765"/>
            <p:cNvSpPr>
              <a:spLocks noChangeArrowheads="1"/>
            </p:cNvSpPr>
            <p:nvPr/>
          </p:nvSpPr>
          <p:spPr bwMode="auto">
            <a:xfrm>
              <a:off x="8937083" y="3286944"/>
              <a:ext cx="1234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33" name="Line 766"/>
            <p:cNvSpPr>
              <a:spLocks noChangeShapeType="1"/>
            </p:cNvSpPr>
            <p:nvPr/>
          </p:nvSpPr>
          <p:spPr bwMode="auto">
            <a:xfrm>
              <a:off x="484609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4" name="Rectangle 767"/>
            <p:cNvSpPr>
              <a:spLocks noChangeArrowheads="1"/>
            </p:cNvSpPr>
            <p:nvPr/>
          </p:nvSpPr>
          <p:spPr bwMode="auto">
            <a:xfrm>
              <a:off x="4801645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1070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35" name="Line 768"/>
            <p:cNvSpPr>
              <a:spLocks noChangeShapeType="1"/>
            </p:cNvSpPr>
            <p:nvPr/>
          </p:nvSpPr>
          <p:spPr bwMode="auto">
            <a:xfrm>
              <a:off x="525725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6" name="Rectangle 769"/>
            <p:cNvSpPr>
              <a:spLocks noChangeArrowheads="1"/>
            </p:cNvSpPr>
            <p:nvPr/>
          </p:nvSpPr>
          <p:spPr bwMode="auto">
            <a:xfrm>
              <a:off x="521280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1071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37" name="Line 770"/>
            <p:cNvSpPr>
              <a:spLocks noChangeShapeType="1"/>
            </p:cNvSpPr>
            <p:nvPr/>
          </p:nvSpPr>
          <p:spPr bwMode="auto">
            <a:xfrm>
              <a:off x="5666833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38" name="Rectangle 771"/>
            <p:cNvSpPr>
              <a:spLocks noChangeArrowheads="1"/>
            </p:cNvSpPr>
            <p:nvPr/>
          </p:nvSpPr>
          <p:spPr bwMode="auto">
            <a:xfrm>
              <a:off x="5622383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1072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39" name="Line 772"/>
            <p:cNvSpPr>
              <a:spLocks noChangeShapeType="1"/>
            </p:cNvSpPr>
            <p:nvPr/>
          </p:nvSpPr>
          <p:spPr bwMode="auto">
            <a:xfrm>
              <a:off x="607640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0" name="Rectangle 773"/>
            <p:cNvSpPr>
              <a:spLocks noChangeArrowheads="1"/>
            </p:cNvSpPr>
            <p:nvPr/>
          </p:nvSpPr>
          <p:spPr bwMode="auto">
            <a:xfrm>
              <a:off x="603195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1073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41" name="Line 774"/>
            <p:cNvSpPr>
              <a:spLocks noChangeShapeType="1"/>
            </p:cNvSpPr>
            <p:nvPr/>
          </p:nvSpPr>
          <p:spPr bwMode="auto">
            <a:xfrm>
              <a:off x="6487570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2" name="Rectangle 775"/>
            <p:cNvSpPr>
              <a:spLocks noChangeArrowheads="1"/>
            </p:cNvSpPr>
            <p:nvPr/>
          </p:nvSpPr>
          <p:spPr bwMode="auto">
            <a:xfrm>
              <a:off x="6443120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1074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43" name="Line 776"/>
            <p:cNvSpPr>
              <a:spLocks noChangeShapeType="1"/>
            </p:cNvSpPr>
            <p:nvPr/>
          </p:nvSpPr>
          <p:spPr bwMode="auto">
            <a:xfrm>
              <a:off x="689714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4" name="Rectangle 777"/>
            <p:cNvSpPr>
              <a:spLocks noChangeArrowheads="1"/>
            </p:cNvSpPr>
            <p:nvPr/>
          </p:nvSpPr>
          <p:spPr bwMode="auto">
            <a:xfrm>
              <a:off x="6852695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1075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45" name="Line 778"/>
            <p:cNvSpPr>
              <a:spLocks noChangeShapeType="1"/>
            </p:cNvSpPr>
            <p:nvPr/>
          </p:nvSpPr>
          <p:spPr bwMode="auto">
            <a:xfrm>
              <a:off x="730830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6" name="Rectangle 779"/>
            <p:cNvSpPr>
              <a:spLocks noChangeArrowheads="1"/>
            </p:cNvSpPr>
            <p:nvPr/>
          </p:nvSpPr>
          <p:spPr bwMode="auto">
            <a:xfrm>
              <a:off x="726385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1076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47" name="Line 780"/>
            <p:cNvSpPr>
              <a:spLocks noChangeShapeType="1"/>
            </p:cNvSpPr>
            <p:nvPr/>
          </p:nvSpPr>
          <p:spPr bwMode="auto">
            <a:xfrm>
              <a:off x="7717883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48" name="Rectangle 781"/>
            <p:cNvSpPr>
              <a:spLocks noChangeArrowheads="1"/>
            </p:cNvSpPr>
            <p:nvPr/>
          </p:nvSpPr>
          <p:spPr bwMode="auto">
            <a:xfrm>
              <a:off x="7673433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1077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49" name="Line 782"/>
            <p:cNvSpPr>
              <a:spLocks noChangeShapeType="1"/>
            </p:cNvSpPr>
            <p:nvPr/>
          </p:nvSpPr>
          <p:spPr bwMode="auto">
            <a:xfrm>
              <a:off x="812745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0" name="Rectangle 783"/>
            <p:cNvSpPr>
              <a:spLocks noChangeArrowheads="1"/>
            </p:cNvSpPr>
            <p:nvPr/>
          </p:nvSpPr>
          <p:spPr bwMode="auto">
            <a:xfrm>
              <a:off x="808300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1078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51" name="Line 784"/>
            <p:cNvSpPr>
              <a:spLocks noChangeShapeType="1"/>
            </p:cNvSpPr>
            <p:nvPr/>
          </p:nvSpPr>
          <p:spPr bwMode="auto">
            <a:xfrm>
              <a:off x="8538620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2" name="Rectangle 785"/>
            <p:cNvSpPr>
              <a:spLocks noChangeArrowheads="1"/>
            </p:cNvSpPr>
            <p:nvPr/>
          </p:nvSpPr>
          <p:spPr bwMode="auto">
            <a:xfrm>
              <a:off x="8494170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1079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53" name="Line 786"/>
            <p:cNvSpPr>
              <a:spLocks noChangeShapeType="1"/>
            </p:cNvSpPr>
            <p:nvPr/>
          </p:nvSpPr>
          <p:spPr bwMode="auto">
            <a:xfrm>
              <a:off x="894819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4" name="Line 787"/>
            <p:cNvSpPr>
              <a:spLocks noChangeShapeType="1"/>
            </p:cNvSpPr>
            <p:nvPr/>
          </p:nvSpPr>
          <p:spPr bwMode="auto">
            <a:xfrm>
              <a:off x="4809583" y="31202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5" name="Line 788"/>
            <p:cNvSpPr>
              <a:spLocks noChangeShapeType="1"/>
            </p:cNvSpPr>
            <p:nvPr/>
          </p:nvSpPr>
          <p:spPr bwMode="auto">
            <a:xfrm>
              <a:off x="4809583" y="298849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6" name="Line 789"/>
            <p:cNvSpPr>
              <a:spLocks noChangeShapeType="1"/>
            </p:cNvSpPr>
            <p:nvPr/>
          </p:nvSpPr>
          <p:spPr bwMode="auto">
            <a:xfrm>
              <a:off x="4809583" y="28567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7" name="Line 790"/>
            <p:cNvSpPr>
              <a:spLocks noChangeShapeType="1"/>
            </p:cNvSpPr>
            <p:nvPr/>
          </p:nvSpPr>
          <p:spPr bwMode="auto">
            <a:xfrm>
              <a:off x="4809583" y="27233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8" name="Line 791"/>
            <p:cNvSpPr>
              <a:spLocks noChangeShapeType="1"/>
            </p:cNvSpPr>
            <p:nvPr/>
          </p:nvSpPr>
          <p:spPr bwMode="auto">
            <a:xfrm>
              <a:off x="4809583" y="25900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59" name="Line 792"/>
            <p:cNvSpPr>
              <a:spLocks noChangeShapeType="1"/>
            </p:cNvSpPr>
            <p:nvPr/>
          </p:nvSpPr>
          <p:spPr bwMode="auto">
            <a:xfrm>
              <a:off x="4809583" y="245826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0" name="Line 793"/>
            <p:cNvSpPr>
              <a:spLocks noChangeShapeType="1"/>
            </p:cNvSpPr>
            <p:nvPr/>
          </p:nvSpPr>
          <p:spPr bwMode="auto">
            <a:xfrm>
              <a:off x="4809583" y="232491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1" name="Line 794"/>
            <p:cNvSpPr>
              <a:spLocks noChangeShapeType="1"/>
            </p:cNvSpPr>
            <p:nvPr/>
          </p:nvSpPr>
          <p:spPr bwMode="auto">
            <a:xfrm>
              <a:off x="4809583" y="21931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2" name="Line 795"/>
            <p:cNvSpPr>
              <a:spLocks noChangeShapeType="1"/>
            </p:cNvSpPr>
            <p:nvPr/>
          </p:nvSpPr>
          <p:spPr bwMode="auto">
            <a:xfrm>
              <a:off x="4809583" y="20598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3" name="Line 796"/>
            <p:cNvSpPr>
              <a:spLocks noChangeShapeType="1"/>
            </p:cNvSpPr>
            <p:nvPr/>
          </p:nvSpPr>
          <p:spPr bwMode="auto">
            <a:xfrm>
              <a:off x="4809583" y="192804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4" name="Line 797"/>
            <p:cNvSpPr>
              <a:spLocks noChangeShapeType="1"/>
            </p:cNvSpPr>
            <p:nvPr/>
          </p:nvSpPr>
          <p:spPr bwMode="auto">
            <a:xfrm>
              <a:off x="4809583" y="179469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5" name="Line 798"/>
            <p:cNvSpPr>
              <a:spLocks noChangeShapeType="1"/>
            </p:cNvSpPr>
            <p:nvPr/>
          </p:nvSpPr>
          <p:spPr bwMode="auto">
            <a:xfrm>
              <a:off x="4809583" y="16629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6" name="Line 799"/>
            <p:cNvSpPr>
              <a:spLocks noChangeShapeType="1"/>
            </p:cNvSpPr>
            <p:nvPr/>
          </p:nvSpPr>
          <p:spPr bwMode="auto">
            <a:xfrm>
              <a:off x="4809583" y="15295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7" name="Line 800"/>
            <p:cNvSpPr>
              <a:spLocks noChangeShapeType="1"/>
            </p:cNvSpPr>
            <p:nvPr/>
          </p:nvSpPr>
          <p:spPr bwMode="auto">
            <a:xfrm>
              <a:off x="4809583" y="13962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8" name="Line 801"/>
            <p:cNvSpPr>
              <a:spLocks noChangeShapeType="1"/>
            </p:cNvSpPr>
            <p:nvPr/>
          </p:nvSpPr>
          <p:spPr bwMode="auto">
            <a:xfrm>
              <a:off x="4809583" y="126446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69" name="Line 802"/>
            <p:cNvSpPr>
              <a:spLocks noChangeShapeType="1"/>
            </p:cNvSpPr>
            <p:nvPr/>
          </p:nvSpPr>
          <p:spPr bwMode="auto">
            <a:xfrm>
              <a:off x="4809583" y="11327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0" name="Line 803"/>
            <p:cNvSpPr>
              <a:spLocks noChangeShapeType="1"/>
            </p:cNvSpPr>
            <p:nvPr/>
          </p:nvSpPr>
          <p:spPr bwMode="auto">
            <a:xfrm>
              <a:off x="4809583" y="9993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1" name="Line 804"/>
            <p:cNvSpPr>
              <a:spLocks noChangeShapeType="1"/>
            </p:cNvSpPr>
            <p:nvPr/>
          </p:nvSpPr>
          <p:spPr bwMode="auto">
            <a:xfrm>
              <a:off x="4809583" y="8660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2" name="Line 805"/>
            <p:cNvSpPr>
              <a:spLocks noChangeShapeType="1"/>
            </p:cNvSpPr>
            <p:nvPr/>
          </p:nvSpPr>
          <p:spPr bwMode="auto">
            <a:xfrm>
              <a:off x="4809583" y="73424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3" name="Line 806"/>
            <p:cNvSpPr>
              <a:spLocks noChangeShapeType="1"/>
            </p:cNvSpPr>
            <p:nvPr/>
          </p:nvSpPr>
          <p:spPr bwMode="auto">
            <a:xfrm>
              <a:off x="4809583" y="6024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4" name="Line 807"/>
            <p:cNvSpPr>
              <a:spLocks noChangeShapeType="1"/>
            </p:cNvSpPr>
            <p:nvPr/>
          </p:nvSpPr>
          <p:spPr bwMode="auto">
            <a:xfrm>
              <a:off x="4809583" y="4691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5" name="Line 808"/>
            <p:cNvSpPr>
              <a:spLocks noChangeShapeType="1"/>
            </p:cNvSpPr>
            <p:nvPr/>
          </p:nvSpPr>
          <p:spPr bwMode="auto">
            <a:xfrm>
              <a:off x="4809583" y="3357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6" name="Line 809"/>
            <p:cNvSpPr>
              <a:spLocks noChangeShapeType="1"/>
            </p:cNvSpPr>
            <p:nvPr/>
          </p:nvSpPr>
          <p:spPr bwMode="auto">
            <a:xfrm>
              <a:off x="4809583" y="20401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7" name="Line 810"/>
            <p:cNvSpPr>
              <a:spLocks noChangeShapeType="1"/>
            </p:cNvSpPr>
            <p:nvPr/>
          </p:nvSpPr>
          <p:spPr bwMode="auto">
            <a:xfrm>
              <a:off x="4801645" y="298849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78" name="Rectangle 811"/>
            <p:cNvSpPr>
              <a:spLocks noChangeArrowheads="1"/>
            </p:cNvSpPr>
            <p:nvPr/>
          </p:nvSpPr>
          <p:spPr bwMode="auto">
            <a:xfrm>
              <a:off x="4655112" y="2935273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1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79" name="Line 812"/>
            <p:cNvSpPr>
              <a:spLocks noChangeShapeType="1"/>
            </p:cNvSpPr>
            <p:nvPr/>
          </p:nvSpPr>
          <p:spPr bwMode="auto">
            <a:xfrm>
              <a:off x="4801645" y="27233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80" name="Rectangle 813"/>
            <p:cNvSpPr>
              <a:spLocks noChangeArrowheads="1"/>
            </p:cNvSpPr>
            <p:nvPr/>
          </p:nvSpPr>
          <p:spPr bwMode="auto">
            <a:xfrm>
              <a:off x="4655112" y="267016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81" name="Line 814"/>
            <p:cNvSpPr>
              <a:spLocks noChangeShapeType="1"/>
            </p:cNvSpPr>
            <p:nvPr/>
          </p:nvSpPr>
          <p:spPr bwMode="auto">
            <a:xfrm>
              <a:off x="4801645" y="245826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82" name="Rectangle 815"/>
            <p:cNvSpPr>
              <a:spLocks noChangeArrowheads="1"/>
            </p:cNvSpPr>
            <p:nvPr/>
          </p:nvSpPr>
          <p:spPr bwMode="auto">
            <a:xfrm>
              <a:off x="4655112" y="2405048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3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83" name="Line 816"/>
            <p:cNvSpPr>
              <a:spLocks noChangeShapeType="1"/>
            </p:cNvSpPr>
            <p:nvPr/>
          </p:nvSpPr>
          <p:spPr bwMode="auto">
            <a:xfrm>
              <a:off x="4801645" y="219315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84" name="Rectangle 817"/>
            <p:cNvSpPr>
              <a:spLocks noChangeArrowheads="1"/>
            </p:cNvSpPr>
            <p:nvPr/>
          </p:nvSpPr>
          <p:spPr bwMode="auto">
            <a:xfrm>
              <a:off x="4655112" y="213993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85" name="Line 818"/>
            <p:cNvSpPr>
              <a:spLocks noChangeShapeType="1"/>
            </p:cNvSpPr>
            <p:nvPr/>
          </p:nvSpPr>
          <p:spPr bwMode="auto">
            <a:xfrm>
              <a:off x="4801645" y="192804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86" name="Rectangle 819"/>
            <p:cNvSpPr>
              <a:spLocks noChangeArrowheads="1"/>
            </p:cNvSpPr>
            <p:nvPr/>
          </p:nvSpPr>
          <p:spPr bwMode="auto">
            <a:xfrm>
              <a:off x="4655112" y="1874823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5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87" name="Line 820"/>
            <p:cNvSpPr>
              <a:spLocks noChangeShapeType="1"/>
            </p:cNvSpPr>
            <p:nvPr/>
          </p:nvSpPr>
          <p:spPr bwMode="auto">
            <a:xfrm>
              <a:off x="4801645" y="166293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88" name="Rectangle 821"/>
            <p:cNvSpPr>
              <a:spLocks noChangeArrowheads="1"/>
            </p:cNvSpPr>
            <p:nvPr/>
          </p:nvSpPr>
          <p:spPr bwMode="auto">
            <a:xfrm>
              <a:off x="4655112" y="160971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89" name="Line 822"/>
            <p:cNvSpPr>
              <a:spLocks noChangeShapeType="1"/>
            </p:cNvSpPr>
            <p:nvPr/>
          </p:nvSpPr>
          <p:spPr bwMode="auto">
            <a:xfrm>
              <a:off x="4801645" y="139623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90" name="Rectangle 823"/>
            <p:cNvSpPr>
              <a:spLocks noChangeArrowheads="1"/>
            </p:cNvSpPr>
            <p:nvPr/>
          </p:nvSpPr>
          <p:spPr bwMode="auto">
            <a:xfrm>
              <a:off x="4655112" y="134301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7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91" name="Line 824"/>
            <p:cNvSpPr>
              <a:spLocks noChangeShapeType="1"/>
            </p:cNvSpPr>
            <p:nvPr/>
          </p:nvSpPr>
          <p:spPr bwMode="auto">
            <a:xfrm>
              <a:off x="4801645" y="113270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92" name="Rectangle 825"/>
            <p:cNvSpPr>
              <a:spLocks noChangeArrowheads="1"/>
            </p:cNvSpPr>
            <p:nvPr/>
          </p:nvSpPr>
          <p:spPr bwMode="auto">
            <a:xfrm>
              <a:off x="4655112" y="107948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93" name="Line 826"/>
            <p:cNvSpPr>
              <a:spLocks noChangeShapeType="1"/>
            </p:cNvSpPr>
            <p:nvPr/>
          </p:nvSpPr>
          <p:spPr bwMode="auto">
            <a:xfrm>
              <a:off x="4801645" y="86600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94" name="Rectangle 827"/>
            <p:cNvSpPr>
              <a:spLocks noChangeArrowheads="1"/>
            </p:cNvSpPr>
            <p:nvPr/>
          </p:nvSpPr>
          <p:spPr bwMode="auto">
            <a:xfrm>
              <a:off x="4655112" y="81278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9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95" name="Line 828"/>
            <p:cNvSpPr>
              <a:spLocks noChangeShapeType="1"/>
            </p:cNvSpPr>
            <p:nvPr/>
          </p:nvSpPr>
          <p:spPr bwMode="auto">
            <a:xfrm>
              <a:off x="4801645" y="6024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96" name="Rectangle 829"/>
            <p:cNvSpPr>
              <a:spLocks noChangeArrowheads="1"/>
            </p:cNvSpPr>
            <p:nvPr/>
          </p:nvSpPr>
          <p:spPr bwMode="auto">
            <a:xfrm>
              <a:off x="4644000" y="549261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97" name="Line 830"/>
            <p:cNvSpPr>
              <a:spLocks noChangeShapeType="1"/>
            </p:cNvSpPr>
            <p:nvPr/>
          </p:nvSpPr>
          <p:spPr bwMode="auto">
            <a:xfrm>
              <a:off x="4801645" y="3357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98" name="Rectangle 831"/>
            <p:cNvSpPr>
              <a:spLocks noChangeArrowheads="1"/>
            </p:cNvSpPr>
            <p:nvPr/>
          </p:nvSpPr>
          <p:spPr bwMode="auto">
            <a:xfrm>
              <a:off x="4644000" y="282561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11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499" name="Rectangle 832"/>
            <p:cNvSpPr>
              <a:spLocks noChangeArrowheads="1"/>
            </p:cNvSpPr>
            <p:nvPr/>
          </p:nvSpPr>
          <p:spPr bwMode="auto">
            <a:xfrm>
              <a:off x="4646027" y="72000"/>
              <a:ext cx="1330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a.u. </a:t>
              </a:r>
              <a:endParaRPr lang="en-US" sz="600">
                <a:latin typeface="Gill Sans MT"/>
              </a:endParaRPr>
            </a:p>
          </p:txBody>
        </p:sp>
        <p:sp>
          <p:nvSpPr>
            <p:cNvPr id="58500" name="Freeform 833"/>
            <p:cNvSpPr>
              <a:spLocks/>
            </p:cNvSpPr>
            <p:nvPr/>
          </p:nvSpPr>
          <p:spPr bwMode="auto">
            <a:xfrm>
              <a:off x="4826695" y="208782"/>
              <a:ext cx="4217987" cy="3024188"/>
            </a:xfrm>
            <a:custGeom>
              <a:avLst/>
              <a:gdLst>
                <a:gd name="T0" fmla="*/ 2147483647 w 2657"/>
                <a:gd name="T1" fmla="*/ 2147483647 h 1905"/>
                <a:gd name="T2" fmla="*/ 2147483647 w 2657"/>
                <a:gd name="T3" fmla="*/ 2147483647 h 1905"/>
                <a:gd name="T4" fmla="*/ 2147483647 w 2657"/>
                <a:gd name="T5" fmla="*/ 2147483647 h 1905"/>
                <a:gd name="T6" fmla="*/ 2147483647 w 2657"/>
                <a:gd name="T7" fmla="*/ 2147483647 h 1905"/>
                <a:gd name="T8" fmla="*/ 2147483647 w 2657"/>
                <a:gd name="T9" fmla="*/ 2147483647 h 1905"/>
                <a:gd name="T10" fmla="*/ 2147483647 w 2657"/>
                <a:gd name="T11" fmla="*/ 2147483647 h 1905"/>
                <a:gd name="T12" fmla="*/ 2147483647 w 2657"/>
                <a:gd name="T13" fmla="*/ 2147483647 h 1905"/>
                <a:gd name="T14" fmla="*/ 2147483647 w 2657"/>
                <a:gd name="T15" fmla="*/ 2147483647 h 1905"/>
                <a:gd name="T16" fmla="*/ 2147483647 w 2657"/>
                <a:gd name="T17" fmla="*/ 2147483647 h 1905"/>
                <a:gd name="T18" fmla="*/ 2147483647 w 2657"/>
                <a:gd name="T19" fmla="*/ 2147483647 h 1905"/>
                <a:gd name="T20" fmla="*/ 2147483647 w 2657"/>
                <a:gd name="T21" fmla="*/ 2147483647 h 1905"/>
                <a:gd name="T22" fmla="*/ 2147483647 w 2657"/>
                <a:gd name="T23" fmla="*/ 2147483647 h 1905"/>
                <a:gd name="T24" fmla="*/ 2147483647 w 2657"/>
                <a:gd name="T25" fmla="*/ 2147483647 h 1905"/>
                <a:gd name="T26" fmla="*/ 2147483647 w 2657"/>
                <a:gd name="T27" fmla="*/ 2147483647 h 1905"/>
                <a:gd name="T28" fmla="*/ 2147483647 w 2657"/>
                <a:gd name="T29" fmla="*/ 2147483647 h 1905"/>
                <a:gd name="T30" fmla="*/ 2147483647 w 2657"/>
                <a:gd name="T31" fmla="*/ 2147483647 h 1905"/>
                <a:gd name="T32" fmla="*/ 2147483647 w 2657"/>
                <a:gd name="T33" fmla="*/ 2147483647 h 1905"/>
                <a:gd name="T34" fmla="*/ 2147483647 w 2657"/>
                <a:gd name="T35" fmla="*/ 2147483647 h 1905"/>
                <a:gd name="T36" fmla="*/ 2147483647 w 2657"/>
                <a:gd name="T37" fmla="*/ 2147483647 h 1905"/>
                <a:gd name="T38" fmla="*/ 2147483647 w 2657"/>
                <a:gd name="T39" fmla="*/ 2147483647 h 1905"/>
                <a:gd name="T40" fmla="*/ 2147483647 w 2657"/>
                <a:gd name="T41" fmla="*/ 2147483647 h 1905"/>
                <a:gd name="T42" fmla="*/ 2147483647 w 2657"/>
                <a:gd name="T43" fmla="*/ 2147483647 h 1905"/>
                <a:gd name="T44" fmla="*/ 2147483647 w 2657"/>
                <a:gd name="T45" fmla="*/ 2147483647 h 1905"/>
                <a:gd name="T46" fmla="*/ 2147483647 w 2657"/>
                <a:gd name="T47" fmla="*/ 2147483647 h 1905"/>
                <a:gd name="T48" fmla="*/ 2147483647 w 2657"/>
                <a:gd name="T49" fmla="*/ 2147483647 h 1905"/>
                <a:gd name="T50" fmla="*/ 2147483647 w 2657"/>
                <a:gd name="T51" fmla="*/ 2147483647 h 1905"/>
                <a:gd name="T52" fmla="*/ 2147483647 w 2657"/>
                <a:gd name="T53" fmla="*/ 2147483647 h 1905"/>
                <a:gd name="T54" fmla="*/ 2147483647 w 2657"/>
                <a:gd name="T55" fmla="*/ 2147483647 h 1905"/>
                <a:gd name="T56" fmla="*/ 2147483647 w 2657"/>
                <a:gd name="T57" fmla="*/ 2147483647 h 1905"/>
                <a:gd name="T58" fmla="*/ 2147483647 w 2657"/>
                <a:gd name="T59" fmla="*/ 2147483647 h 1905"/>
                <a:gd name="T60" fmla="*/ 2147483647 w 2657"/>
                <a:gd name="T61" fmla="*/ 2147483647 h 1905"/>
                <a:gd name="T62" fmla="*/ 2147483647 w 2657"/>
                <a:gd name="T63" fmla="*/ 2147483647 h 1905"/>
                <a:gd name="T64" fmla="*/ 2147483647 w 2657"/>
                <a:gd name="T65" fmla="*/ 2147483647 h 1905"/>
                <a:gd name="T66" fmla="*/ 2147483647 w 2657"/>
                <a:gd name="T67" fmla="*/ 2147483647 h 1905"/>
                <a:gd name="T68" fmla="*/ 2147483647 w 2657"/>
                <a:gd name="T69" fmla="*/ 2147483647 h 1905"/>
                <a:gd name="T70" fmla="*/ 2147483647 w 2657"/>
                <a:gd name="T71" fmla="*/ 2147483647 h 1905"/>
                <a:gd name="T72" fmla="*/ 2147483647 w 2657"/>
                <a:gd name="T73" fmla="*/ 2147483647 h 1905"/>
                <a:gd name="T74" fmla="*/ 2147483647 w 2657"/>
                <a:gd name="T75" fmla="*/ 2147483647 h 1905"/>
                <a:gd name="T76" fmla="*/ 2147483647 w 2657"/>
                <a:gd name="T77" fmla="*/ 2147483647 h 1905"/>
                <a:gd name="T78" fmla="*/ 2147483647 w 2657"/>
                <a:gd name="T79" fmla="*/ 2147483647 h 1905"/>
                <a:gd name="T80" fmla="*/ 2147483647 w 2657"/>
                <a:gd name="T81" fmla="*/ 2147483647 h 1905"/>
                <a:gd name="T82" fmla="*/ 2147483647 w 2657"/>
                <a:gd name="T83" fmla="*/ 2147483647 h 1905"/>
                <a:gd name="T84" fmla="*/ 2147483647 w 2657"/>
                <a:gd name="T85" fmla="*/ 2147483647 h 1905"/>
                <a:gd name="T86" fmla="*/ 2147483647 w 2657"/>
                <a:gd name="T87" fmla="*/ 2147483647 h 1905"/>
                <a:gd name="T88" fmla="*/ 2147483647 w 2657"/>
                <a:gd name="T89" fmla="*/ 2147483647 h 1905"/>
                <a:gd name="T90" fmla="*/ 2147483647 w 2657"/>
                <a:gd name="T91" fmla="*/ 2147483647 h 1905"/>
                <a:gd name="T92" fmla="*/ 2147483647 w 2657"/>
                <a:gd name="T93" fmla="*/ 2147483647 h 1905"/>
                <a:gd name="T94" fmla="*/ 2147483647 w 2657"/>
                <a:gd name="T95" fmla="*/ 2147483647 h 1905"/>
                <a:gd name="T96" fmla="*/ 2147483647 w 2657"/>
                <a:gd name="T97" fmla="*/ 2147483647 h 1905"/>
                <a:gd name="T98" fmla="*/ 2147483647 w 2657"/>
                <a:gd name="T99" fmla="*/ 2147483647 h 1905"/>
                <a:gd name="T100" fmla="*/ 2147483647 w 2657"/>
                <a:gd name="T101" fmla="*/ 2147483647 h 1905"/>
                <a:gd name="T102" fmla="*/ 2147483647 w 2657"/>
                <a:gd name="T103" fmla="*/ 2147483647 h 1905"/>
                <a:gd name="T104" fmla="*/ 2147483647 w 2657"/>
                <a:gd name="T105" fmla="*/ 2147483647 h 1905"/>
                <a:gd name="T106" fmla="*/ 2147483647 w 2657"/>
                <a:gd name="T107" fmla="*/ 2147483647 h 1905"/>
                <a:gd name="T108" fmla="*/ 2147483647 w 2657"/>
                <a:gd name="T109" fmla="*/ 2147483647 h 1905"/>
                <a:gd name="T110" fmla="*/ 2147483647 w 2657"/>
                <a:gd name="T111" fmla="*/ 2147483647 h 1905"/>
                <a:gd name="T112" fmla="*/ 2147483647 w 2657"/>
                <a:gd name="T113" fmla="*/ 2147483647 h 19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57"/>
                <a:gd name="T172" fmla="*/ 0 h 1905"/>
                <a:gd name="T173" fmla="*/ 2657 w 2657"/>
                <a:gd name="T174" fmla="*/ 1905 h 19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57" h="1905">
                  <a:moveTo>
                    <a:pt x="0" y="1902"/>
                  </a:moveTo>
                  <a:lnTo>
                    <a:pt x="10" y="1903"/>
                  </a:lnTo>
                  <a:lnTo>
                    <a:pt x="21" y="1903"/>
                  </a:lnTo>
                  <a:lnTo>
                    <a:pt x="31" y="1902"/>
                  </a:lnTo>
                  <a:lnTo>
                    <a:pt x="41" y="1901"/>
                  </a:lnTo>
                  <a:lnTo>
                    <a:pt x="51" y="1899"/>
                  </a:lnTo>
                  <a:lnTo>
                    <a:pt x="62" y="1900"/>
                  </a:lnTo>
                  <a:lnTo>
                    <a:pt x="72" y="1902"/>
                  </a:lnTo>
                  <a:lnTo>
                    <a:pt x="82" y="1903"/>
                  </a:lnTo>
                  <a:lnTo>
                    <a:pt x="93" y="1902"/>
                  </a:lnTo>
                  <a:lnTo>
                    <a:pt x="103" y="1901"/>
                  </a:lnTo>
                  <a:lnTo>
                    <a:pt x="114" y="1899"/>
                  </a:lnTo>
                  <a:lnTo>
                    <a:pt x="124" y="1897"/>
                  </a:lnTo>
                  <a:lnTo>
                    <a:pt x="134" y="1888"/>
                  </a:lnTo>
                  <a:lnTo>
                    <a:pt x="145" y="1862"/>
                  </a:lnTo>
                  <a:lnTo>
                    <a:pt x="155" y="1809"/>
                  </a:lnTo>
                  <a:lnTo>
                    <a:pt x="165" y="1778"/>
                  </a:lnTo>
                  <a:lnTo>
                    <a:pt x="176" y="1798"/>
                  </a:lnTo>
                  <a:lnTo>
                    <a:pt x="186" y="1832"/>
                  </a:lnTo>
                  <a:lnTo>
                    <a:pt x="196" y="1860"/>
                  </a:lnTo>
                  <a:lnTo>
                    <a:pt x="207" y="1879"/>
                  </a:lnTo>
                  <a:lnTo>
                    <a:pt x="217" y="1891"/>
                  </a:lnTo>
                  <a:lnTo>
                    <a:pt x="227" y="1897"/>
                  </a:lnTo>
                  <a:lnTo>
                    <a:pt x="238" y="1900"/>
                  </a:lnTo>
                  <a:lnTo>
                    <a:pt x="248" y="1902"/>
                  </a:lnTo>
                  <a:lnTo>
                    <a:pt x="258" y="1903"/>
                  </a:lnTo>
                  <a:lnTo>
                    <a:pt x="269" y="1904"/>
                  </a:lnTo>
                  <a:lnTo>
                    <a:pt x="279" y="1904"/>
                  </a:lnTo>
                  <a:lnTo>
                    <a:pt x="289" y="1903"/>
                  </a:lnTo>
                  <a:lnTo>
                    <a:pt x="300" y="1903"/>
                  </a:lnTo>
                  <a:lnTo>
                    <a:pt x="310" y="1902"/>
                  </a:lnTo>
                  <a:lnTo>
                    <a:pt x="320" y="1902"/>
                  </a:lnTo>
                  <a:lnTo>
                    <a:pt x="331" y="1904"/>
                  </a:lnTo>
                  <a:lnTo>
                    <a:pt x="341" y="1903"/>
                  </a:lnTo>
                  <a:lnTo>
                    <a:pt x="351" y="1903"/>
                  </a:lnTo>
                  <a:lnTo>
                    <a:pt x="362" y="1902"/>
                  </a:lnTo>
                  <a:lnTo>
                    <a:pt x="372" y="1899"/>
                  </a:lnTo>
                  <a:lnTo>
                    <a:pt x="382" y="1896"/>
                  </a:lnTo>
                  <a:lnTo>
                    <a:pt x="393" y="1890"/>
                  </a:lnTo>
                  <a:lnTo>
                    <a:pt x="403" y="1876"/>
                  </a:lnTo>
                  <a:lnTo>
                    <a:pt x="413" y="1849"/>
                  </a:lnTo>
                  <a:lnTo>
                    <a:pt x="424" y="1833"/>
                  </a:lnTo>
                  <a:lnTo>
                    <a:pt x="434" y="1846"/>
                  </a:lnTo>
                  <a:lnTo>
                    <a:pt x="445" y="1866"/>
                  </a:lnTo>
                  <a:lnTo>
                    <a:pt x="455" y="1882"/>
                  </a:lnTo>
                  <a:lnTo>
                    <a:pt x="465" y="1892"/>
                  </a:lnTo>
                  <a:lnTo>
                    <a:pt x="476" y="1898"/>
                  </a:lnTo>
                  <a:lnTo>
                    <a:pt x="486" y="1901"/>
                  </a:lnTo>
                  <a:lnTo>
                    <a:pt x="496" y="1902"/>
                  </a:lnTo>
                  <a:lnTo>
                    <a:pt x="506" y="1903"/>
                  </a:lnTo>
                  <a:lnTo>
                    <a:pt x="517" y="1904"/>
                  </a:lnTo>
                  <a:lnTo>
                    <a:pt x="527" y="1904"/>
                  </a:lnTo>
                  <a:lnTo>
                    <a:pt x="537" y="1905"/>
                  </a:lnTo>
                  <a:lnTo>
                    <a:pt x="548" y="1904"/>
                  </a:lnTo>
                  <a:lnTo>
                    <a:pt x="558" y="1902"/>
                  </a:lnTo>
                  <a:lnTo>
                    <a:pt x="569" y="1900"/>
                  </a:lnTo>
                  <a:lnTo>
                    <a:pt x="579" y="1899"/>
                  </a:lnTo>
                  <a:lnTo>
                    <a:pt x="589" y="1900"/>
                  </a:lnTo>
                  <a:lnTo>
                    <a:pt x="600" y="1902"/>
                  </a:lnTo>
                  <a:lnTo>
                    <a:pt x="610" y="1903"/>
                  </a:lnTo>
                  <a:lnTo>
                    <a:pt x="620" y="1901"/>
                  </a:lnTo>
                  <a:lnTo>
                    <a:pt x="631" y="1900"/>
                  </a:lnTo>
                  <a:lnTo>
                    <a:pt x="641" y="1895"/>
                  </a:lnTo>
                  <a:lnTo>
                    <a:pt x="651" y="1887"/>
                  </a:lnTo>
                  <a:lnTo>
                    <a:pt x="661" y="1846"/>
                  </a:lnTo>
                  <a:lnTo>
                    <a:pt x="672" y="1729"/>
                  </a:lnTo>
                  <a:lnTo>
                    <a:pt x="682" y="1618"/>
                  </a:lnTo>
                  <a:lnTo>
                    <a:pt x="693" y="1632"/>
                  </a:lnTo>
                  <a:lnTo>
                    <a:pt x="703" y="1716"/>
                  </a:lnTo>
                  <a:lnTo>
                    <a:pt x="713" y="1765"/>
                  </a:lnTo>
                  <a:lnTo>
                    <a:pt x="724" y="1778"/>
                  </a:lnTo>
                  <a:lnTo>
                    <a:pt x="734" y="1801"/>
                  </a:lnTo>
                  <a:lnTo>
                    <a:pt x="744" y="1843"/>
                  </a:lnTo>
                  <a:lnTo>
                    <a:pt x="755" y="1876"/>
                  </a:lnTo>
                  <a:lnTo>
                    <a:pt x="765" y="1890"/>
                  </a:lnTo>
                  <a:lnTo>
                    <a:pt x="775" y="1896"/>
                  </a:lnTo>
                  <a:lnTo>
                    <a:pt x="786" y="1899"/>
                  </a:lnTo>
                  <a:lnTo>
                    <a:pt x="796" y="1901"/>
                  </a:lnTo>
                  <a:lnTo>
                    <a:pt x="806" y="1901"/>
                  </a:lnTo>
                  <a:lnTo>
                    <a:pt x="817" y="1901"/>
                  </a:lnTo>
                  <a:lnTo>
                    <a:pt x="827" y="1898"/>
                  </a:lnTo>
                  <a:lnTo>
                    <a:pt x="837" y="1898"/>
                  </a:lnTo>
                  <a:lnTo>
                    <a:pt x="848" y="1900"/>
                  </a:lnTo>
                  <a:lnTo>
                    <a:pt x="858" y="1902"/>
                  </a:lnTo>
                  <a:lnTo>
                    <a:pt x="868" y="1902"/>
                  </a:lnTo>
                  <a:lnTo>
                    <a:pt x="879" y="1901"/>
                  </a:lnTo>
                  <a:lnTo>
                    <a:pt x="889" y="1900"/>
                  </a:lnTo>
                  <a:lnTo>
                    <a:pt x="899" y="1897"/>
                  </a:lnTo>
                  <a:lnTo>
                    <a:pt x="910" y="1890"/>
                  </a:lnTo>
                  <a:lnTo>
                    <a:pt x="920" y="1870"/>
                  </a:lnTo>
                  <a:lnTo>
                    <a:pt x="930" y="1817"/>
                  </a:lnTo>
                  <a:lnTo>
                    <a:pt x="941" y="1757"/>
                  </a:lnTo>
                  <a:lnTo>
                    <a:pt x="951" y="1763"/>
                  </a:lnTo>
                  <a:lnTo>
                    <a:pt x="961" y="1807"/>
                  </a:lnTo>
                  <a:lnTo>
                    <a:pt x="972" y="1832"/>
                  </a:lnTo>
                  <a:lnTo>
                    <a:pt x="982" y="1838"/>
                  </a:lnTo>
                  <a:lnTo>
                    <a:pt x="992" y="1849"/>
                  </a:lnTo>
                  <a:lnTo>
                    <a:pt x="1003" y="1872"/>
                  </a:lnTo>
                  <a:lnTo>
                    <a:pt x="1013" y="1889"/>
                  </a:lnTo>
                  <a:lnTo>
                    <a:pt x="1024" y="1897"/>
                  </a:lnTo>
                  <a:lnTo>
                    <a:pt x="1034" y="1900"/>
                  </a:lnTo>
                  <a:lnTo>
                    <a:pt x="1044" y="1901"/>
                  </a:lnTo>
                  <a:lnTo>
                    <a:pt x="1055" y="1902"/>
                  </a:lnTo>
                  <a:lnTo>
                    <a:pt x="1065" y="1903"/>
                  </a:lnTo>
                  <a:lnTo>
                    <a:pt x="1075" y="1903"/>
                  </a:lnTo>
                  <a:lnTo>
                    <a:pt x="1085" y="1902"/>
                  </a:lnTo>
                  <a:lnTo>
                    <a:pt x="1096" y="1901"/>
                  </a:lnTo>
                  <a:lnTo>
                    <a:pt x="1106" y="1902"/>
                  </a:lnTo>
                  <a:lnTo>
                    <a:pt x="1117" y="1902"/>
                  </a:lnTo>
                  <a:lnTo>
                    <a:pt x="1127" y="1902"/>
                  </a:lnTo>
                  <a:lnTo>
                    <a:pt x="1137" y="1901"/>
                  </a:lnTo>
                  <a:lnTo>
                    <a:pt x="1148" y="1900"/>
                  </a:lnTo>
                  <a:lnTo>
                    <a:pt x="1158" y="1897"/>
                  </a:lnTo>
                  <a:lnTo>
                    <a:pt x="1168" y="1892"/>
                  </a:lnTo>
                  <a:lnTo>
                    <a:pt x="1179" y="1879"/>
                  </a:lnTo>
                  <a:lnTo>
                    <a:pt x="1189" y="1859"/>
                  </a:lnTo>
                  <a:lnTo>
                    <a:pt x="1199" y="1822"/>
                  </a:lnTo>
                  <a:lnTo>
                    <a:pt x="1210" y="1662"/>
                  </a:lnTo>
                  <a:lnTo>
                    <a:pt x="1220" y="950"/>
                  </a:lnTo>
                  <a:lnTo>
                    <a:pt x="1230" y="25"/>
                  </a:lnTo>
                  <a:lnTo>
                    <a:pt x="1241" y="0"/>
                  </a:lnTo>
                  <a:lnTo>
                    <a:pt x="1251" y="749"/>
                  </a:lnTo>
                  <a:lnTo>
                    <a:pt x="1261" y="1377"/>
                  </a:lnTo>
                  <a:lnTo>
                    <a:pt x="1272" y="1660"/>
                  </a:lnTo>
                  <a:lnTo>
                    <a:pt x="1282" y="1776"/>
                  </a:lnTo>
                  <a:lnTo>
                    <a:pt x="1292" y="1830"/>
                  </a:lnTo>
                  <a:lnTo>
                    <a:pt x="1303" y="1859"/>
                  </a:lnTo>
                  <a:lnTo>
                    <a:pt x="1313" y="1876"/>
                  </a:lnTo>
                  <a:lnTo>
                    <a:pt x="1324" y="1884"/>
                  </a:lnTo>
                  <a:lnTo>
                    <a:pt x="1334" y="1890"/>
                  </a:lnTo>
                  <a:lnTo>
                    <a:pt x="1344" y="1894"/>
                  </a:lnTo>
                  <a:lnTo>
                    <a:pt x="1354" y="1897"/>
                  </a:lnTo>
                  <a:lnTo>
                    <a:pt x="1365" y="1899"/>
                  </a:lnTo>
                  <a:lnTo>
                    <a:pt x="1375" y="1899"/>
                  </a:lnTo>
                  <a:lnTo>
                    <a:pt x="1385" y="1900"/>
                  </a:lnTo>
                  <a:lnTo>
                    <a:pt x="1396" y="1899"/>
                  </a:lnTo>
                  <a:lnTo>
                    <a:pt x="1406" y="1898"/>
                  </a:lnTo>
                  <a:lnTo>
                    <a:pt x="1416" y="1896"/>
                  </a:lnTo>
                  <a:lnTo>
                    <a:pt x="1427" y="1893"/>
                  </a:lnTo>
                  <a:lnTo>
                    <a:pt x="1437" y="1888"/>
                  </a:lnTo>
                  <a:lnTo>
                    <a:pt x="1448" y="1877"/>
                  </a:lnTo>
                  <a:lnTo>
                    <a:pt x="1458" y="1859"/>
                  </a:lnTo>
                  <a:lnTo>
                    <a:pt x="1468" y="1796"/>
                  </a:lnTo>
                  <a:lnTo>
                    <a:pt x="1479" y="1525"/>
                  </a:lnTo>
                  <a:lnTo>
                    <a:pt x="1489" y="987"/>
                  </a:lnTo>
                  <a:lnTo>
                    <a:pt x="1499" y="815"/>
                  </a:lnTo>
                  <a:lnTo>
                    <a:pt x="1509" y="1203"/>
                  </a:lnTo>
                  <a:lnTo>
                    <a:pt x="1520" y="1597"/>
                  </a:lnTo>
                  <a:lnTo>
                    <a:pt x="1530" y="1774"/>
                  </a:lnTo>
                  <a:lnTo>
                    <a:pt x="1540" y="1842"/>
                  </a:lnTo>
                  <a:lnTo>
                    <a:pt x="1551" y="1870"/>
                  </a:lnTo>
                  <a:lnTo>
                    <a:pt x="1561" y="1883"/>
                  </a:lnTo>
                  <a:lnTo>
                    <a:pt x="1572" y="1890"/>
                  </a:lnTo>
                  <a:lnTo>
                    <a:pt x="1582" y="1894"/>
                  </a:lnTo>
                  <a:lnTo>
                    <a:pt x="1592" y="1897"/>
                  </a:lnTo>
                  <a:lnTo>
                    <a:pt x="1603" y="1899"/>
                  </a:lnTo>
                  <a:lnTo>
                    <a:pt x="1613" y="1900"/>
                  </a:lnTo>
                  <a:lnTo>
                    <a:pt x="1623" y="1901"/>
                  </a:lnTo>
                  <a:lnTo>
                    <a:pt x="1634" y="1901"/>
                  </a:lnTo>
                  <a:lnTo>
                    <a:pt x="1644" y="1901"/>
                  </a:lnTo>
                  <a:lnTo>
                    <a:pt x="1654" y="1900"/>
                  </a:lnTo>
                  <a:lnTo>
                    <a:pt x="1664" y="1898"/>
                  </a:lnTo>
                  <a:lnTo>
                    <a:pt x="1675" y="1895"/>
                  </a:lnTo>
                  <a:lnTo>
                    <a:pt x="1685" y="1893"/>
                  </a:lnTo>
                  <a:lnTo>
                    <a:pt x="1696" y="1889"/>
                  </a:lnTo>
                  <a:lnTo>
                    <a:pt x="1706" y="1885"/>
                  </a:lnTo>
                  <a:lnTo>
                    <a:pt x="1716" y="1877"/>
                  </a:lnTo>
                  <a:lnTo>
                    <a:pt x="1727" y="1849"/>
                  </a:lnTo>
                  <a:lnTo>
                    <a:pt x="1737" y="1722"/>
                  </a:lnTo>
                  <a:lnTo>
                    <a:pt x="1747" y="1509"/>
                  </a:lnTo>
                  <a:lnTo>
                    <a:pt x="1758" y="1503"/>
                  </a:lnTo>
                  <a:lnTo>
                    <a:pt x="1768" y="1669"/>
                  </a:lnTo>
                  <a:lnTo>
                    <a:pt x="1778" y="1803"/>
                  </a:lnTo>
                  <a:lnTo>
                    <a:pt x="1789" y="1858"/>
                  </a:lnTo>
                  <a:lnTo>
                    <a:pt x="1799" y="1880"/>
                  </a:lnTo>
                  <a:lnTo>
                    <a:pt x="1809" y="1891"/>
                  </a:lnTo>
                  <a:lnTo>
                    <a:pt x="1820" y="1896"/>
                  </a:lnTo>
                  <a:lnTo>
                    <a:pt x="1830" y="1899"/>
                  </a:lnTo>
                  <a:lnTo>
                    <a:pt x="1840" y="1900"/>
                  </a:lnTo>
                  <a:lnTo>
                    <a:pt x="1851" y="1901"/>
                  </a:lnTo>
                  <a:lnTo>
                    <a:pt x="1861" y="1901"/>
                  </a:lnTo>
                  <a:lnTo>
                    <a:pt x="1871" y="1902"/>
                  </a:lnTo>
                  <a:lnTo>
                    <a:pt x="1882" y="1902"/>
                  </a:lnTo>
                  <a:lnTo>
                    <a:pt x="1892" y="1902"/>
                  </a:lnTo>
                  <a:lnTo>
                    <a:pt x="1903" y="1902"/>
                  </a:lnTo>
                  <a:lnTo>
                    <a:pt x="1913" y="1902"/>
                  </a:lnTo>
                  <a:lnTo>
                    <a:pt x="1923" y="1900"/>
                  </a:lnTo>
                  <a:lnTo>
                    <a:pt x="1933" y="1897"/>
                  </a:lnTo>
                  <a:lnTo>
                    <a:pt x="1944" y="1895"/>
                  </a:lnTo>
                  <a:lnTo>
                    <a:pt x="1954" y="1890"/>
                  </a:lnTo>
                  <a:lnTo>
                    <a:pt x="1964" y="1885"/>
                  </a:lnTo>
                  <a:lnTo>
                    <a:pt x="1975" y="1878"/>
                  </a:lnTo>
                  <a:lnTo>
                    <a:pt x="1985" y="1868"/>
                  </a:lnTo>
                  <a:lnTo>
                    <a:pt x="1996" y="1843"/>
                  </a:lnTo>
                  <a:lnTo>
                    <a:pt x="2006" y="1801"/>
                  </a:lnTo>
                  <a:lnTo>
                    <a:pt x="2016" y="1792"/>
                  </a:lnTo>
                  <a:lnTo>
                    <a:pt x="2027" y="1831"/>
                  </a:lnTo>
                  <a:lnTo>
                    <a:pt x="2037" y="1871"/>
                  </a:lnTo>
                  <a:lnTo>
                    <a:pt x="2047" y="1889"/>
                  </a:lnTo>
                  <a:lnTo>
                    <a:pt x="2058" y="1897"/>
                  </a:lnTo>
                  <a:lnTo>
                    <a:pt x="2068" y="1900"/>
                  </a:lnTo>
                  <a:lnTo>
                    <a:pt x="2078" y="1902"/>
                  </a:lnTo>
                  <a:lnTo>
                    <a:pt x="2088" y="1901"/>
                  </a:lnTo>
                  <a:lnTo>
                    <a:pt x="2099" y="1903"/>
                  </a:lnTo>
                  <a:lnTo>
                    <a:pt x="2109" y="1902"/>
                  </a:lnTo>
                  <a:lnTo>
                    <a:pt x="2120" y="1903"/>
                  </a:lnTo>
                  <a:lnTo>
                    <a:pt x="2130" y="1903"/>
                  </a:lnTo>
                  <a:lnTo>
                    <a:pt x="2140" y="1903"/>
                  </a:lnTo>
                  <a:lnTo>
                    <a:pt x="2151" y="1903"/>
                  </a:lnTo>
                  <a:lnTo>
                    <a:pt x="2161" y="1902"/>
                  </a:lnTo>
                  <a:lnTo>
                    <a:pt x="2171" y="1902"/>
                  </a:lnTo>
                  <a:lnTo>
                    <a:pt x="2182" y="1900"/>
                  </a:lnTo>
                  <a:lnTo>
                    <a:pt x="2192" y="1898"/>
                  </a:lnTo>
                  <a:lnTo>
                    <a:pt x="2202" y="1895"/>
                  </a:lnTo>
                  <a:lnTo>
                    <a:pt x="2213" y="1892"/>
                  </a:lnTo>
                  <a:lnTo>
                    <a:pt x="2223" y="1889"/>
                  </a:lnTo>
                  <a:lnTo>
                    <a:pt x="2233" y="1883"/>
                  </a:lnTo>
                  <a:lnTo>
                    <a:pt x="2244" y="1880"/>
                  </a:lnTo>
                  <a:lnTo>
                    <a:pt x="2254" y="1875"/>
                  </a:lnTo>
                  <a:lnTo>
                    <a:pt x="2264" y="1866"/>
                  </a:lnTo>
                  <a:lnTo>
                    <a:pt x="2275" y="1867"/>
                  </a:lnTo>
                  <a:lnTo>
                    <a:pt x="2285" y="1883"/>
                  </a:lnTo>
                  <a:lnTo>
                    <a:pt x="2295" y="1894"/>
                  </a:lnTo>
                  <a:lnTo>
                    <a:pt x="2306" y="1899"/>
                  </a:lnTo>
                  <a:lnTo>
                    <a:pt x="2316" y="1901"/>
                  </a:lnTo>
                  <a:lnTo>
                    <a:pt x="2327" y="1902"/>
                  </a:lnTo>
                  <a:lnTo>
                    <a:pt x="2337" y="1903"/>
                  </a:lnTo>
                  <a:lnTo>
                    <a:pt x="2347" y="1903"/>
                  </a:lnTo>
                  <a:lnTo>
                    <a:pt x="2357" y="1903"/>
                  </a:lnTo>
                  <a:lnTo>
                    <a:pt x="2368" y="1903"/>
                  </a:lnTo>
                  <a:lnTo>
                    <a:pt x="2378" y="1904"/>
                  </a:lnTo>
                  <a:lnTo>
                    <a:pt x="2388" y="1903"/>
                  </a:lnTo>
                  <a:lnTo>
                    <a:pt x="2399" y="1903"/>
                  </a:lnTo>
                  <a:lnTo>
                    <a:pt x="2409" y="1903"/>
                  </a:lnTo>
                  <a:lnTo>
                    <a:pt x="2419" y="1903"/>
                  </a:lnTo>
                  <a:lnTo>
                    <a:pt x="2430" y="1901"/>
                  </a:lnTo>
                  <a:lnTo>
                    <a:pt x="2440" y="1899"/>
                  </a:lnTo>
                  <a:lnTo>
                    <a:pt x="2451" y="1897"/>
                  </a:lnTo>
                  <a:lnTo>
                    <a:pt x="2461" y="1893"/>
                  </a:lnTo>
                  <a:lnTo>
                    <a:pt x="2471" y="1874"/>
                  </a:lnTo>
                  <a:lnTo>
                    <a:pt x="2482" y="1714"/>
                  </a:lnTo>
                  <a:lnTo>
                    <a:pt x="2492" y="1238"/>
                  </a:lnTo>
                  <a:lnTo>
                    <a:pt x="2502" y="949"/>
                  </a:lnTo>
                  <a:lnTo>
                    <a:pt x="2512" y="1187"/>
                  </a:lnTo>
                  <a:lnTo>
                    <a:pt x="2523" y="1559"/>
                  </a:lnTo>
                  <a:lnTo>
                    <a:pt x="2533" y="1762"/>
                  </a:lnTo>
                  <a:lnTo>
                    <a:pt x="2543" y="1842"/>
                  </a:lnTo>
                  <a:lnTo>
                    <a:pt x="2554" y="1874"/>
                  </a:lnTo>
                  <a:lnTo>
                    <a:pt x="2564" y="1889"/>
                  </a:lnTo>
                  <a:lnTo>
                    <a:pt x="2575" y="1893"/>
                  </a:lnTo>
                  <a:lnTo>
                    <a:pt x="2585" y="1896"/>
                  </a:lnTo>
                  <a:lnTo>
                    <a:pt x="2595" y="1898"/>
                  </a:lnTo>
                  <a:lnTo>
                    <a:pt x="2606" y="1900"/>
                  </a:lnTo>
                  <a:lnTo>
                    <a:pt x="2616" y="1900"/>
                  </a:lnTo>
                  <a:lnTo>
                    <a:pt x="2626" y="1901"/>
                  </a:lnTo>
                  <a:lnTo>
                    <a:pt x="2637" y="1903"/>
                  </a:lnTo>
                  <a:lnTo>
                    <a:pt x="2647" y="1903"/>
                  </a:lnTo>
                  <a:lnTo>
                    <a:pt x="2657" y="1903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615" name="Connecteur droit 614"/>
            <p:cNvCxnSpPr/>
            <p:nvPr/>
          </p:nvCxnSpPr>
          <p:spPr>
            <a:xfrm>
              <a:off x="4823392" y="95816"/>
              <a:ext cx="0" cy="318025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Connecteur droit 615"/>
            <p:cNvCxnSpPr/>
            <p:nvPr/>
          </p:nvCxnSpPr>
          <p:spPr>
            <a:xfrm rot="16200000">
              <a:off x="6930841" y="1152746"/>
              <a:ext cx="0" cy="421172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5" name="ZoneTexte 616"/>
          <p:cNvSpPr txBox="1">
            <a:spLocks noChangeArrowheads="1"/>
          </p:cNvSpPr>
          <p:nvPr/>
        </p:nvSpPr>
        <p:spPr bwMode="auto">
          <a:xfrm>
            <a:off x="642938" y="1330325"/>
            <a:ext cx="264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</a:rPr>
              <a:t>TOF/TOF mass spectrum</a:t>
            </a:r>
            <a:endParaRPr lang="en-US">
              <a:latin typeface="Gill Sans MT"/>
            </a:endParaRPr>
          </a:p>
        </p:txBody>
      </p:sp>
      <p:sp>
        <p:nvSpPr>
          <p:cNvPr id="313" name="ZoneTexte 312"/>
          <p:cNvSpPr txBox="1">
            <a:spLocks noChangeArrowheads="1"/>
          </p:cNvSpPr>
          <p:nvPr/>
        </p:nvSpPr>
        <p:spPr bwMode="auto">
          <a:xfrm>
            <a:off x="5068888" y="4348163"/>
            <a:ext cx="4075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rgbClr val="F7E92D"/>
                </a:solidFill>
                <a:latin typeface="Gill Sans MT"/>
                <a:cs typeface="Calibri" pitchFamily="34" charset="0"/>
              </a:rPr>
              <a:t>At m/z 1072.6, one peak, with a shoulder</a:t>
            </a:r>
            <a:endParaRPr lang="en-US">
              <a:solidFill>
                <a:srgbClr val="F7E92D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4410075" y="4187825"/>
            <a:ext cx="215900" cy="2155825"/>
          </a:xfrm>
          <a:prstGeom prst="rect">
            <a:avLst/>
          </a:prstGeom>
          <a:solidFill>
            <a:srgbClr val="F7E92D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9" name="Connecteur droit avec flèche 1028"/>
          <p:cNvCxnSpPr/>
          <p:nvPr/>
        </p:nvCxnSpPr>
        <p:spPr>
          <a:xfrm flipV="1">
            <a:off x="4625975" y="4187825"/>
            <a:ext cx="688975" cy="357188"/>
          </a:xfrm>
          <a:prstGeom prst="straightConnector1">
            <a:avLst/>
          </a:prstGeom>
          <a:ln w="19050">
            <a:solidFill>
              <a:srgbClr val="F7E9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Ellipse 1030"/>
          <p:cNvSpPr/>
          <p:nvPr/>
        </p:nvSpPr>
        <p:spPr>
          <a:xfrm>
            <a:off x="5708650" y="3343275"/>
            <a:ext cx="409575" cy="762000"/>
          </a:xfrm>
          <a:prstGeom prst="ellipse">
            <a:avLst/>
          </a:prstGeom>
          <a:noFill/>
          <a:ln>
            <a:solidFill>
              <a:srgbClr val="F7E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  <p:bldP spid="1027" grpId="0" animBg="1"/>
      <p:bldP spid="10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e 6"/>
          <p:cNvGrpSpPr>
            <a:grpSpLocks/>
          </p:cNvGrpSpPr>
          <p:nvPr/>
        </p:nvGrpSpPr>
        <p:grpSpPr bwMode="auto">
          <a:xfrm>
            <a:off x="107950" y="1123950"/>
            <a:ext cx="7189788" cy="5362575"/>
            <a:chOff x="108000" y="1124600"/>
            <a:chExt cx="7189921" cy="5361369"/>
          </a:xfrm>
        </p:grpSpPr>
        <p:sp>
          <p:nvSpPr>
            <p:cNvPr id="60560" name="ZoneTexte 616"/>
            <p:cNvSpPr txBox="1">
              <a:spLocks noChangeArrowheads="1"/>
            </p:cNvSpPr>
            <p:nvPr/>
          </p:nvSpPr>
          <p:spPr bwMode="auto">
            <a:xfrm>
              <a:off x="642734" y="1330315"/>
              <a:ext cx="2647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Gill Sans MT"/>
                </a:rPr>
                <a:t>FT-ICR mass spectrum</a:t>
              </a:r>
              <a:endParaRPr lang="en-US">
                <a:latin typeface="Gill Sans MT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330254" y="1229351"/>
              <a:ext cx="6967667" cy="511377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562" name="Line 12"/>
            <p:cNvSpPr>
              <a:spLocks noChangeShapeType="1"/>
            </p:cNvSpPr>
            <p:nvPr/>
          </p:nvSpPr>
          <p:spPr bwMode="auto">
            <a:xfrm>
              <a:off x="3239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3" name="Line 13"/>
            <p:cNvSpPr>
              <a:spLocks noChangeShapeType="1"/>
            </p:cNvSpPr>
            <p:nvPr/>
          </p:nvSpPr>
          <p:spPr bwMode="auto">
            <a:xfrm>
              <a:off x="4102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4" name="Line 14"/>
            <p:cNvSpPr>
              <a:spLocks noChangeShapeType="1"/>
            </p:cNvSpPr>
            <p:nvPr/>
          </p:nvSpPr>
          <p:spPr bwMode="auto">
            <a:xfrm>
              <a:off x="4953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5" name="Line 15"/>
            <p:cNvSpPr>
              <a:spLocks noChangeShapeType="1"/>
            </p:cNvSpPr>
            <p:nvPr/>
          </p:nvSpPr>
          <p:spPr bwMode="auto">
            <a:xfrm>
              <a:off x="5829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6" name="Line 16"/>
            <p:cNvSpPr>
              <a:spLocks noChangeShapeType="1"/>
            </p:cNvSpPr>
            <p:nvPr/>
          </p:nvSpPr>
          <p:spPr bwMode="auto">
            <a:xfrm>
              <a:off x="6693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7" name="Line 17"/>
            <p:cNvSpPr>
              <a:spLocks noChangeShapeType="1"/>
            </p:cNvSpPr>
            <p:nvPr/>
          </p:nvSpPr>
          <p:spPr bwMode="auto">
            <a:xfrm>
              <a:off x="7557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8" name="Line 18"/>
            <p:cNvSpPr>
              <a:spLocks noChangeShapeType="1"/>
            </p:cNvSpPr>
            <p:nvPr/>
          </p:nvSpPr>
          <p:spPr bwMode="auto">
            <a:xfrm>
              <a:off x="8420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69" name="Line 19"/>
            <p:cNvSpPr>
              <a:spLocks noChangeShapeType="1"/>
            </p:cNvSpPr>
            <p:nvPr/>
          </p:nvSpPr>
          <p:spPr bwMode="auto">
            <a:xfrm>
              <a:off x="9284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0" name="Line 20"/>
            <p:cNvSpPr>
              <a:spLocks noChangeShapeType="1"/>
            </p:cNvSpPr>
            <p:nvPr/>
          </p:nvSpPr>
          <p:spPr bwMode="auto">
            <a:xfrm>
              <a:off x="10147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1" name="Line 21"/>
            <p:cNvSpPr>
              <a:spLocks noChangeShapeType="1"/>
            </p:cNvSpPr>
            <p:nvPr/>
          </p:nvSpPr>
          <p:spPr bwMode="auto">
            <a:xfrm>
              <a:off x="11011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2" name="Line 22"/>
            <p:cNvSpPr>
              <a:spLocks noChangeShapeType="1"/>
            </p:cNvSpPr>
            <p:nvPr/>
          </p:nvSpPr>
          <p:spPr bwMode="auto">
            <a:xfrm>
              <a:off x="11875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3" name="Line 23"/>
            <p:cNvSpPr>
              <a:spLocks noChangeShapeType="1"/>
            </p:cNvSpPr>
            <p:nvPr/>
          </p:nvSpPr>
          <p:spPr bwMode="auto">
            <a:xfrm>
              <a:off x="12738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4" name="Line 24"/>
            <p:cNvSpPr>
              <a:spLocks noChangeShapeType="1"/>
            </p:cNvSpPr>
            <p:nvPr/>
          </p:nvSpPr>
          <p:spPr bwMode="auto">
            <a:xfrm>
              <a:off x="13602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5" name="Line 25"/>
            <p:cNvSpPr>
              <a:spLocks noChangeShapeType="1"/>
            </p:cNvSpPr>
            <p:nvPr/>
          </p:nvSpPr>
          <p:spPr bwMode="auto">
            <a:xfrm>
              <a:off x="14465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6" name="Line 26"/>
            <p:cNvSpPr>
              <a:spLocks noChangeShapeType="1"/>
            </p:cNvSpPr>
            <p:nvPr/>
          </p:nvSpPr>
          <p:spPr bwMode="auto">
            <a:xfrm>
              <a:off x="15329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7" name="Line 27"/>
            <p:cNvSpPr>
              <a:spLocks noChangeShapeType="1"/>
            </p:cNvSpPr>
            <p:nvPr/>
          </p:nvSpPr>
          <p:spPr bwMode="auto">
            <a:xfrm>
              <a:off x="16205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8" name="Line 28"/>
            <p:cNvSpPr>
              <a:spLocks noChangeShapeType="1"/>
            </p:cNvSpPr>
            <p:nvPr/>
          </p:nvSpPr>
          <p:spPr bwMode="auto">
            <a:xfrm>
              <a:off x="17056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79" name="Line 29"/>
            <p:cNvSpPr>
              <a:spLocks noChangeShapeType="1"/>
            </p:cNvSpPr>
            <p:nvPr/>
          </p:nvSpPr>
          <p:spPr bwMode="auto">
            <a:xfrm>
              <a:off x="17920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0" name="Line 30"/>
            <p:cNvSpPr>
              <a:spLocks noChangeShapeType="1"/>
            </p:cNvSpPr>
            <p:nvPr/>
          </p:nvSpPr>
          <p:spPr bwMode="auto">
            <a:xfrm>
              <a:off x="18796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1" name="Line 31"/>
            <p:cNvSpPr>
              <a:spLocks noChangeShapeType="1"/>
            </p:cNvSpPr>
            <p:nvPr/>
          </p:nvSpPr>
          <p:spPr bwMode="auto">
            <a:xfrm>
              <a:off x="19660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2" name="Line 32"/>
            <p:cNvSpPr>
              <a:spLocks noChangeShapeType="1"/>
            </p:cNvSpPr>
            <p:nvPr/>
          </p:nvSpPr>
          <p:spPr bwMode="auto">
            <a:xfrm>
              <a:off x="20523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3" name="Line 33"/>
            <p:cNvSpPr>
              <a:spLocks noChangeShapeType="1"/>
            </p:cNvSpPr>
            <p:nvPr/>
          </p:nvSpPr>
          <p:spPr bwMode="auto">
            <a:xfrm>
              <a:off x="21387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4" name="Line 34"/>
            <p:cNvSpPr>
              <a:spLocks noChangeShapeType="1"/>
            </p:cNvSpPr>
            <p:nvPr/>
          </p:nvSpPr>
          <p:spPr bwMode="auto">
            <a:xfrm>
              <a:off x="22250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5" name="Line 35"/>
            <p:cNvSpPr>
              <a:spLocks noChangeShapeType="1"/>
            </p:cNvSpPr>
            <p:nvPr/>
          </p:nvSpPr>
          <p:spPr bwMode="auto">
            <a:xfrm>
              <a:off x="23114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6" name="Line 36"/>
            <p:cNvSpPr>
              <a:spLocks noChangeShapeType="1"/>
            </p:cNvSpPr>
            <p:nvPr/>
          </p:nvSpPr>
          <p:spPr bwMode="auto">
            <a:xfrm>
              <a:off x="23978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7" name="Line 37"/>
            <p:cNvSpPr>
              <a:spLocks noChangeShapeType="1"/>
            </p:cNvSpPr>
            <p:nvPr/>
          </p:nvSpPr>
          <p:spPr bwMode="auto">
            <a:xfrm>
              <a:off x="24841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8" name="Line 38"/>
            <p:cNvSpPr>
              <a:spLocks noChangeShapeType="1"/>
            </p:cNvSpPr>
            <p:nvPr/>
          </p:nvSpPr>
          <p:spPr bwMode="auto">
            <a:xfrm>
              <a:off x="25705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89" name="Line 39"/>
            <p:cNvSpPr>
              <a:spLocks noChangeShapeType="1"/>
            </p:cNvSpPr>
            <p:nvPr/>
          </p:nvSpPr>
          <p:spPr bwMode="auto">
            <a:xfrm>
              <a:off x="26568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0" name="Line 40"/>
            <p:cNvSpPr>
              <a:spLocks noChangeShapeType="1"/>
            </p:cNvSpPr>
            <p:nvPr/>
          </p:nvSpPr>
          <p:spPr bwMode="auto">
            <a:xfrm>
              <a:off x="27432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1" name="Line 41"/>
            <p:cNvSpPr>
              <a:spLocks noChangeShapeType="1"/>
            </p:cNvSpPr>
            <p:nvPr/>
          </p:nvSpPr>
          <p:spPr bwMode="auto">
            <a:xfrm>
              <a:off x="28296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2" name="Line 42"/>
            <p:cNvSpPr>
              <a:spLocks noChangeShapeType="1"/>
            </p:cNvSpPr>
            <p:nvPr/>
          </p:nvSpPr>
          <p:spPr bwMode="auto">
            <a:xfrm>
              <a:off x="29172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3" name="Line 43"/>
            <p:cNvSpPr>
              <a:spLocks noChangeShapeType="1"/>
            </p:cNvSpPr>
            <p:nvPr/>
          </p:nvSpPr>
          <p:spPr bwMode="auto">
            <a:xfrm>
              <a:off x="30023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4" name="Line 44"/>
            <p:cNvSpPr>
              <a:spLocks noChangeShapeType="1"/>
            </p:cNvSpPr>
            <p:nvPr/>
          </p:nvSpPr>
          <p:spPr bwMode="auto">
            <a:xfrm>
              <a:off x="30886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5" name="Line 45"/>
            <p:cNvSpPr>
              <a:spLocks noChangeShapeType="1"/>
            </p:cNvSpPr>
            <p:nvPr/>
          </p:nvSpPr>
          <p:spPr bwMode="auto">
            <a:xfrm>
              <a:off x="31763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6" name="Line 46"/>
            <p:cNvSpPr>
              <a:spLocks noChangeShapeType="1"/>
            </p:cNvSpPr>
            <p:nvPr/>
          </p:nvSpPr>
          <p:spPr bwMode="auto">
            <a:xfrm>
              <a:off x="32614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7" name="Line 47"/>
            <p:cNvSpPr>
              <a:spLocks noChangeShapeType="1"/>
            </p:cNvSpPr>
            <p:nvPr/>
          </p:nvSpPr>
          <p:spPr bwMode="auto">
            <a:xfrm>
              <a:off x="33490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8" name="Line 48"/>
            <p:cNvSpPr>
              <a:spLocks noChangeShapeType="1"/>
            </p:cNvSpPr>
            <p:nvPr/>
          </p:nvSpPr>
          <p:spPr bwMode="auto">
            <a:xfrm>
              <a:off x="34354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99" name="Line 49"/>
            <p:cNvSpPr>
              <a:spLocks noChangeShapeType="1"/>
            </p:cNvSpPr>
            <p:nvPr/>
          </p:nvSpPr>
          <p:spPr bwMode="auto">
            <a:xfrm>
              <a:off x="35204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0" name="Line 50"/>
            <p:cNvSpPr>
              <a:spLocks noChangeShapeType="1"/>
            </p:cNvSpPr>
            <p:nvPr/>
          </p:nvSpPr>
          <p:spPr bwMode="auto">
            <a:xfrm>
              <a:off x="36081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1" name="Line 51"/>
            <p:cNvSpPr>
              <a:spLocks noChangeShapeType="1"/>
            </p:cNvSpPr>
            <p:nvPr/>
          </p:nvSpPr>
          <p:spPr bwMode="auto">
            <a:xfrm>
              <a:off x="36944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2" name="Line 52"/>
            <p:cNvSpPr>
              <a:spLocks noChangeShapeType="1"/>
            </p:cNvSpPr>
            <p:nvPr/>
          </p:nvSpPr>
          <p:spPr bwMode="auto">
            <a:xfrm>
              <a:off x="37808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3" name="Line 53"/>
            <p:cNvSpPr>
              <a:spLocks noChangeShapeType="1"/>
            </p:cNvSpPr>
            <p:nvPr/>
          </p:nvSpPr>
          <p:spPr bwMode="auto">
            <a:xfrm>
              <a:off x="38672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4" name="Line 54"/>
            <p:cNvSpPr>
              <a:spLocks noChangeShapeType="1"/>
            </p:cNvSpPr>
            <p:nvPr/>
          </p:nvSpPr>
          <p:spPr bwMode="auto">
            <a:xfrm>
              <a:off x="39535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5" name="Line 55"/>
            <p:cNvSpPr>
              <a:spLocks noChangeShapeType="1"/>
            </p:cNvSpPr>
            <p:nvPr/>
          </p:nvSpPr>
          <p:spPr bwMode="auto">
            <a:xfrm>
              <a:off x="40399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6" name="Line 56"/>
            <p:cNvSpPr>
              <a:spLocks noChangeShapeType="1"/>
            </p:cNvSpPr>
            <p:nvPr/>
          </p:nvSpPr>
          <p:spPr bwMode="auto">
            <a:xfrm>
              <a:off x="41262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7" name="Line 57"/>
            <p:cNvSpPr>
              <a:spLocks noChangeShapeType="1"/>
            </p:cNvSpPr>
            <p:nvPr/>
          </p:nvSpPr>
          <p:spPr bwMode="auto">
            <a:xfrm>
              <a:off x="42126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8" name="Line 58"/>
            <p:cNvSpPr>
              <a:spLocks noChangeShapeType="1"/>
            </p:cNvSpPr>
            <p:nvPr/>
          </p:nvSpPr>
          <p:spPr bwMode="auto">
            <a:xfrm>
              <a:off x="42990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09" name="Line 59"/>
            <p:cNvSpPr>
              <a:spLocks noChangeShapeType="1"/>
            </p:cNvSpPr>
            <p:nvPr/>
          </p:nvSpPr>
          <p:spPr bwMode="auto">
            <a:xfrm>
              <a:off x="43853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0" name="Line 60"/>
            <p:cNvSpPr>
              <a:spLocks noChangeShapeType="1"/>
            </p:cNvSpPr>
            <p:nvPr/>
          </p:nvSpPr>
          <p:spPr bwMode="auto">
            <a:xfrm>
              <a:off x="44717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1" name="Line 61"/>
            <p:cNvSpPr>
              <a:spLocks noChangeShapeType="1"/>
            </p:cNvSpPr>
            <p:nvPr/>
          </p:nvSpPr>
          <p:spPr bwMode="auto">
            <a:xfrm>
              <a:off x="45580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2" name="Line 62"/>
            <p:cNvSpPr>
              <a:spLocks noChangeShapeType="1"/>
            </p:cNvSpPr>
            <p:nvPr/>
          </p:nvSpPr>
          <p:spPr bwMode="auto">
            <a:xfrm>
              <a:off x="46457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3" name="Line 63"/>
            <p:cNvSpPr>
              <a:spLocks noChangeShapeType="1"/>
            </p:cNvSpPr>
            <p:nvPr/>
          </p:nvSpPr>
          <p:spPr bwMode="auto">
            <a:xfrm>
              <a:off x="47308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4" name="Line 64"/>
            <p:cNvSpPr>
              <a:spLocks noChangeShapeType="1"/>
            </p:cNvSpPr>
            <p:nvPr/>
          </p:nvSpPr>
          <p:spPr bwMode="auto">
            <a:xfrm>
              <a:off x="48171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5" name="Line 65"/>
            <p:cNvSpPr>
              <a:spLocks noChangeShapeType="1"/>
            </p:cNvSpPr>
            <p:nvPr/>
          </p:nvSpPr>
          <p:spPr bwMode="auto">
            <a:xfrm>
              <a:off x="49047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6" name="Line 66"/>
            <p:cNvSpPr>
              <a:spLocks noChangeShapeType="1"/>
            </p:cNvSpPr>
            <p:nvPr/>
          </p:nvSpPr>
          <p:spPr bwMode="auto">
            <a:xfrm>
              <a:off x="49898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7" name="Line 67"/>
            <p:cNvSpPr>
              <a:spLocks noChangeShapeType="1"/>
            </p:cNvSpPr>
            <p:nvPr/>
          </p:nvSpPr>
          <p:spPr bwMode="auto">
            <a:xfrm>
              <a:off x="50775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8" name="Line 68"/>
            <p:cNvSpPr>
              <a:spLocks noChangeShapeType="1"/>
            </p:cNvSpPr>
            <p:nvPr/>
          </p:nvSpPr>
          <p:spPr bwMode="auto">
            <a:xfrm>
              <a:off x="51638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19" name="Line 69"/>
            <p:cNvSpPr>
              <a:spLocks noChangeShapeType="1"/>
            </p:cNvSpPr>
            <p:nvPr/>
          </p:nvSpPr>
          <p:spPr bwMode="auto">
            <a:xfrm>
              <a:off x="52502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0" name="Line 70"/>
            <p:cNvSpPr>
              <a:spLocks noChangeShapeType="1"/>
            </p:cNvSpPr>
            <p:nvPr/>
          </p:nvSpPr>
          <p:spPr bwMode="auto">
            <a:xfrm>
              <a:off x="53365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1" name="Line 71"/>
            <p:cNvSpPr>
              <a:spLocks noChangeShapeType="1"/>
            </p:cNvSpPr>
            <p:nvPr/>
          </p:nvSpPr>
          <p:spPr bwMode="auto">
            <a:xfrm>
              <a:off x="54229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2" name="Line 72"/>
            <p:cNvSpPr>
              <a:spLocks noChangeShapeType="1"/>
            </p:cNvSpPr>
            <p:nvPr/>
          </p:nvSpPr>
          <p:spPr bwMode="auto">
            <a:xfrm>
              <a:off x="550931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3" name="Line 73"/>
            <p:cNvSpPr>
              <a:spLocks noChangeShapeType="1"/>
            </p:cNvSpPr>
            <p:nvPr/>
          </p:nvSpPr>
          <p:spPr bwMode="auto">
            <a:xfrm>
              <a:off x="55956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4" name="Line 74"/>
            <p:cNvSpPr>
              <a:spLocks noChangeShapeType="1"/>
            </p:cNvSpPr>
            <p:nvPr/>
          </p:nvSpPr>
          <p:spPr bwMode="auto">
            <a:xfrm>
              <a:off x="56820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5" name="Line 75"/>
            <p:cNvSpPr>
              <a:spLocks noChangeShapeType="1"/>
            </p:cNvSpPr>
            <p:nvPr/>
          </p:nvSpPr>
          <p:spPr bwMode="auto">
            <a:xfrm>
              <a:off x="576839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6" name="Line 76"/>
            <p:cNvSpPr>
              <a:spLocks noChangeShapeType="1"/>
            </p:cNvSpPr>
            <p:nvPr/>
          </p:nvSpPr>
          <p:spPr bwMode="auto">
            <a:xfrm>
              <a:off x="58547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7" name="Line 77"/>
            <p:cNvSpPr>
              <a:spLocks noChangeShapeType="1"/>
            </p:cNvSpPr>
            <p:nvPr/>
          </p:nvSpPr>
          <p:spPr bwMode="auto">
            <a:xfrm>
              <a:off x="59423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8" name="Line 78"/>
            <p:cNvSpPr>
              <a:spLocks noChangeShapeType="1"/>
            </p:cNvSpPr>
            <p:nvPr/>
          </p:nvSpPr>
          <p:spPr bwMode="auto">
            <a:xfrm>
              <a:off x="602747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29" name="Line 79"/>
            <p:cNvSpPr>
              <a:spLocks noChangeShapeType="1"/>
            </p:cNvSpPr>
            <p:nvPr/>
          </p:nvSpPr>
          <p:spPr bwMode="auto">
            <a:xfrm>
              <a:off x="61138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0" name="Line 80"/>
            <p:cNvSpPr>
              <a:spLocks noChangeShapeType="1"/>
            </p:cNvSpPr>
            <p:nvPr/>
          </p:nvSpPr>
          <p:spPr bwMode="auto">
            <a:xfrm>
              <a:off x="62014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1" name="Line 81"/>
            <p:cNvSpPr>
              <a:spLocks noChangeShapeType="1"/>
            </p:cNvSpPr>
            <p:nvPr/>
          </p:nvSpPr>
          <p:spPr bwMode="auto">
            <a:xfrm>
              <a:off x="628655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2" name="Line 82"/>
            <p:cNvSpPr>
              <a:spLocks noChangeShapeType="1"/>
            </p:cNvSpPr>
            <p:nvPr/>
          </p:nvSpPr>
          <p:spPr bwMode="auto">
            <a:xfrm>
              <a:off x="63741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3" name="Line 83"/>
            <p:cNvSpPr>
              <a:spLocks noChangeShapeType="1"/>
            </p:cNvSpPr>
            <p:nvPr/>
          </p:nvSpPr>
          <p:spPr bwMode="auto">
            <a:xfrm>
              <a:off x="64605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4" name="Line 84"/>
            <p:cNvSpPr>
              <a:spLocks noChangeShapeType="1"/>
            </p:cNvSpPr>
            <p:nvPr/>
          </p:nvSpPr>
          <p:spPr bwMode="auto">
            <a:xfrm>
              <a:off x="654563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5" name="Line 85"/>
            <p:cNvSpPr>
              <a:spLocks noChangeShapeType="1"/>
            </p:cNvSpPr>
            <p:nvPr/>
          </p:nvSpPr>
          <p:spPr bwMode="auto">
            <a:xfrm>
              <a:off x="66332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6" name="Line 86"/>
            <p:cNvSpPr>
              <a:spLocks noChangeShapeType="1"/>
            </p:cNvSpPr>
            <p:nvPr/>
          </p:nvSpPr>
          <p:spPr bwMode="auto">
            <a:xfrm>
              <a:off x="67196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7" name="Line 87"/>
            <p:cNvSpPr>
              <a:spLocks noChangeShapeType="1"/>
            </p:cNvSpPr>
            <p:nvPr/>
          </p:nvSpPr>
          <p:spPr bwMode="auto">
            <a:xfrm>
              <a:off x="68059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8" name="Line 88"/>
            <p:cNvSpPr>
              <a:spLocks noChangeShapeType="1"/>
            </p:cNvSpPr>
            <p:nvPr/>
          </p:nvSpPr>
          <p:spPr bwMode="auto">
            <a:xfrm>
              <a:off x="689234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39" name="Line 89"/>
            <p:cNvSpPr>
              <a:spLocks noChangeShapeType="1"/>
            </p:cNvSpPr>
            <p:nvPr/>
          </p:nvSpPr>
          <p:spPr bwMode="auto">
            <a:xfrm>
              <a:off x="697870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0" name="Line 90"/>
            <p:cNvSpPr>
              <a:spLocks noChangeShapeType="1"/>
            </p:cNvSpPr>
            <p:nvPr/>
          </p:nvSpPr>
          <p:spPr bwMode="auto">
            <a:xfrm>
              <a:off x="706506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1" name="Line 91"/>
            <p:cNvSpPr>
              <a:spLocks noChangeShapeType="1"/>
            </p:cNvSpPr>
            <p:nvPr/>
          </p:nvSpPr>
          <p:spPr bwMode="auto">
            <a:xfrm>
              <a:off x="715142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2" name="Line 92"/>
            <p:cNvSpPr>
              <a:spLocks noChangeShapeType="1"/>
            </p:cNvSpPr>
            <p:nvPr/>
          </p:nvSpPr>
          <p:spPr bwMode="auto">
            <a:xfrm>
              <a:off x="7237780" y="6350651"/>
              <a:ext cx="0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3" name="Rectangle 93"/>
            <p:cNvSpPr>
              <a:spLocks noChangeArrowheads="1"/>
            </p:cNvSpPr>
            <p:nvPr/>
          </p:nvSpPr>
          <p:spPr bwMode="auto">
            <a:xfrm>
              <a:off x="7137450" y="6387480"/>
              <a:ext cx="13208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44" name="Line 94"/>
            <p:cNvSpPr>
              <a:spLocks noChangeShapeType="1"/>
            </p:cNvSpPr>
            <p:nvPr/>
          </p:nvSpPr>
          <p:spPr bwMode="auto">
            <a:xfrm>
              <a:off x="32390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5" name="Rectangle 95"/>
            <p:cNvSpPr>
              <a:spLocks noChangeArrowheads="1"/>
            </p:cNvSpPr>
            <p:nvPr/>
          </p:nvSpPr>
          <p:spPr bwMode="auto">
            <a:xfrm>
              <a:off x="26929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880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46" name="Line 96"/>
            <p:cNvSpPr>
              <a:spLocks noChangeShapeType="1"/>
            </p:cNvSpPr>
            <p:nvPr/>
          </p:nvSpPr>
          <p:spPr bwMode="auto">
            <a:xfrm>
              <a:off x="75570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7" name="Rectangle 97"/>
            <p:cNvSpPr>
              <a:spLocks noChangeArrowheads="1"/>
            </p:cNvSpPr>
            <p:nvPr/>
          </p:nvSpPr>
          <p:spPr bwMode="auto">
            <a:xfrm>
              <a:off x="70109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48" name="Line 98"/>
            <p:cNvSpPr>
              <a:spLocks noChangeShapeType="1"/>
            </p:cNvSpPr>
            <p:nvPr/>
          </p:nvSpPr>
          <p:spPr bwMode="auto">
            <a:xfrm>
              <a:off x="118750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49" name="Rectangle 99"/>
            <p:cNvSpPr>
              <a:spLocks noChangeArrowheads="1"/>
            </p:cNvSpPr>
            <p:nvPr/>
          </p:nvSpPr>
          <p:spPr bwMode="auto">
            <a:xfrm>
              <a:off x="113289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50" name="Line 100"/>
            <p:cNvSpPr>
              <a:spLocks noChangeShapeType="1"/>
            </p:cNvSpPr>
            <p:nvPr/>
          </p:nvSpPr>
          <p:spPr bwMode="auto">
            <a:xfrm>
              <a:off x="162057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51" name="Rectangle 101"/>
            <p:cNvSpPr>
              <a:spLocks noChangeArrowheads="1"/>
            </p:cNvSpPr>
            <p:nvPr/>
          </p:nvSpPr>
          <p:spPr bwMode="auto">
            <a:xfrm>
              <a:off x="156596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52" name="Line 102"/>
            <p:cNvSpPr>
              <a:spLocks noChangeShapeType="1"/>
            </p:cNvSpPr>
            <p:nvPr/>
          </p:nvSpPr>
          <p:spPr bwMode="auto">
            <a:xfrm>
              <a:off x="205237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53" name="Rectangle 103"/>
            <p:cNvSpPr>
              <a:spLocks noChangeArrowheads="1"/>
            </p:cNvSpPr>
            <p:nvPr/>
          </p:nvSpPr>
          <p:spPr bwMode="auto">
            <a:xfrm>
              <a:off x="199776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54" name="Line 104"/>
            <p:cNvSpPr>
              <a:spLocks noChangeShapeType="1"/>
            </p:cNvSpPr>
            <p:nvPr/>
          </p:nvSpPr>
          <p:spPr bwMode="auto">
            <a:xfrm>
              <a:off x="248417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55" name="Rectangle 105"/>
            <p:cNvSpPr>
              <a:spLocks noChangeArrowheads="1"/>
            </p:cNvSpPr>
            <p:nvPr/>
          </p:nvSpPr>
          <p:spPr bwMode="auto">
            <a:xfrm>
              <a:off x="2429560" y="6387480"/>
              <a:ext cx="123110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980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56" name="Line 106"/>
            <p:cNvSpPr>
              <a:spLocks noChangeShapeType="1"/>
            </p:cNvSpPr>
            <p:nvPr/>
          </p:nvSpPr>
          <p:spPr bwMode="auto">
            <a:xfrm>
              <a:off x="291724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57" name="Rectangle 107"/>
            <p:cNvSpPr>
              <a:spLocks noChangeArrowheads="1"/>
            </p:cNvSpPr>
            <p:nvPr/>
          </p:nvSpPr>
          <p:spPr bwMode="auto">
            <a:xfrm>
              <a:off x="284358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58" name="Line 108"/>
            <p:cNvSpPr>
              <a:spLocks noChangeShapeType="1"/>
            </p:cNvSpPr>
            <p:nvPr/>
          </p:nvSpPr>
          <p:spPr bwMode="auto">
            <a:xfrm>
              <a:off x="334904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59" name="Rectangle 109"/>
            <p:cNvSpPr>
              <a:spLocks noChangeArrowheads="1"/>
            </p:cNvSpPr>
            <p:nvPr/>
          </p:nvSpPr>
          <p:spPr bwMode="auto">
            <a:xfrm>
              <a:off x="327538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60" name="Line 110"/>
            <p:cNvSpPr>
              <a:spLocks noChangeShapeType="1"/>
            </p:cNvSpPr>
            <p:nvPr/>
          </p:nvSpPr>
          <p:spPr bwMode="auto">
            <a:xfrm>
              <a:off x="378084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61" name="Rectangle 111"/>
            <p:cNvSpPr>
              <a:spLocks noChangeArrowheads="1"/>
            </p:cNvSpPr>
            <p:nvPr/>
          </p:nvSpPr>
          <p:spPr bwMode="auto">
            <a:xfrm>
              <a:off x="370718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62" name="Line 112"/>
            <p:cNvSpPr>
              <a:spLocks noChangeShapeType="1"/>
            </p:cNvSpPr>
            <p:nvPr/>
          </p:nvSpPr>
          <p:spPr bwMode="auto">
            <a:xfrm>
              <a:off x="421264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63" name="Rectangle 113"/>
            <p:cNvSpPr>
              <a:spLocks noChangeArrowheads="1"/>
            </p:cNvSpPr>
            <p:nvPr/>
          </p:nvSpPr>
          <p:spPr bwMode="auto">
            <a:xfrm>
              <a:off x="414025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64" name="Line 114"/>
            <p:cNvSpPr>
              <a:spLocks noChangeShapeType="1"/>
            </p:cNvSpPr>
            <p:nvPr/>
          </p:nvSpPr>
          <p:spPr bwMode="auto">
            <a:xfrm>
              <a:off x="464571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65" name="Rectangle 115"/>
            <p:cNvSpPr>
              <a:spLocks noChangeArrowheads="1"/>
            </p:cNvSpPr>
            <p:nvPr/>
          </p:nvSpPr>
          <p:spPr bwMode="auto">
            <a:xfrm>
              <a:off x="457205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1080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66" name="Line 116"/>
            <p:cNvSpPr>
              <a:spLocks noChangeShapeType="1"/>
            </p:cNvSpPr>
            <p:nvPr/>
          </p:nvSpPr>
          <p:spPr bwMode="auto">
            <a:xfrm>
              <a:off x="507751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67" name="Rectangle 117"/>
            <p:cNvSpPr>
              <a:spLocks noChangeArrowheads="1"/>
            </p:cNvSpPr>
            <p:nvPr/>
          </p:nvSpPr>
          <p:spPr bwMode="auto">
            <a:xfrm>
              <a:off x="500385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1100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68" name="Line 118"/>
            <p:cNvSpPr>
              <a:spLocks noChangeShapeType="1"/>
            </p:cNvSpPr>
            <p:nvPr/>
          </p:nvSpPr>
          <p:spPr bwMode="auto">
            <a:xfrm>
              <a:off x="550931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69" name="Rectangle 119"/>
            <p:cNvSpPr>
              <a:spLocks noChangeArrowheads="1"/>
            </p:cNvSpPr>
            <p:nvPr/>
          </p:nvSpPr>
          <p:spPr bwMode="auto">
            <a:xfrm>
              <a:off x="543565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70" name="Line 120"/>
            <p:cNvSpPr>
              <a:spLocks noChangeShapeType="1"/>
            </p:cNvSpPr>
            <p:nvPr/>
          </p:nvSpPr>
          <p:spPr bwMode="auto">
            <a:xfrm>
              <a:off x="594238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1" name="Rectangle 121"/>
            <p:cNvSpPr>
              <a:spLocks noChangeArrowheads="1"/>
            </p:cNvSpPr>
            <p:nvPr/>
          </p:nvSpPr>
          <p:spPr bwMode="auto">
            <a:xfrm>
              <a:off x="586872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72" name="Line 122"/>
            <p:cNvSpPr>
              <a:spLocks noChangeShapeType="1"/>
            </p:cNvSpPr>
            <p:nvPr/>
          </p:nvSpPr>
          <p:spPr bwMode="auto">
            <a:xfrm>
              <a:off x="637418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3" name="Rectangle 123"/>
            <p:cNvSpPr>
              <a:spLocks noChangeArrowheads="1"/>
            </p:cNvSpPr>
            <p:nvPr/>
          </p:nvSpPr>
          <p:spPr bwMode="auto">
            <a:xfrm>
              <a:off x="630052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1160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74" name="Line 124"/>
            <p:cNvSpPr>
              <a:spLocks noChangeShapeType="1"/>
            </p:cNvSpPr>
            <p:nvPr/>
          </p:nvSpPr>
          <p:spPr bwMode="auto">
            <a:xfrm>
              <a:off x="680598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5" name="Rectangle 125"/>
            <p:cNvSpPr>
              <a:spLocks noChangeArrowheads="1"/>
            </p:cNvSpPr>
            <p:nvPr/>
          </p:nvSpPr>
          <p:spPr bwMode="auto">
            <a:xfrm>
              <a:off x="6732320" y="6387480"/>
              <a:ext cx="164147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1180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676" name="Line 126"/>
            <p:cNvSpPr>
              <a:spLocks noChangeShapeType="1"/>
            </p:cNvSpPr>
            <p:nvPr/>
          </p:nvSpPr>
          <p:spPr bwMode="auto">
            <a:xfrm>
              <a:off x="7237780" y="6350651"/>
              <a:ext cx="0" cy="36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7" name="Line 127"/>
            <p:cNvSpPr>
              <a:spLocks noChangeShapeType="1"/>
            </p:cNvSpPr>
            <p:nvPr/>
          </p:nvSpPr>
          <p:spPr bwMode="auto">
            <a:xfrm>
              <a:off x="311200" y="62223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8" name="Line 128"/>
            <p:cNvSpPr>
              <a:spLocks noChangeShapeType="1"/>
            </p:cNvSpPr>
            <p:nvPr/>
          </p:nvSpPr>
          <p:spPr bwMode="auto">
            <a:xfrm>
              <a:off x="311200" y="60839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79" name="Line 129"/>
            <p:cNvSpPr>
              <a:spLocks noChangeShapeType="1"/>
            </p:cNvSpPr>
            <p:nvPr/>
          </p:nvSpPr>
          <p:spPr bwMode="auto">
            <a:xfrm>
              <a:off x="311200" y="59455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0" name="Line 130"/>
            <p:cNvSpPr>
              <a:spLocks noChangeShapeType="1"/>
            </p:cNvSpPr>
            <p:nvPr/>
          </p:nvSpPr>
          <p:spPr bwMode="auto">
            <a:xfrm>
              <a:off x="311200" y="58070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1" name="Line 131"/>
            <p:cNvSpPr>
              <a:spLocks noChangeShapeType="1"/>
            </p:cNvSpPr>
            <p:nvPr/>
          </p:nvSpPr>
          <p:spPr bwMode="auto">
            <a:xfrm>
              <a:off x="311200" y="56686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2" name="Line 132"/>
            <p:cNvSpPr>
              <a:spLocks noChangeShapeType="1"/>
            </p:cNvSpPr>
            <p:nvPr/>
          </p:nvSpPr>
          <p:spPr bwMode="auto">
            <a:xfrm>
              <a:off x="311200" y="55315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3" name="Line 133"/>
            <p:cNvSpPr>
              <a:spLocks noChangeShapeType="1"/>
            </p:cNvSpPr>
            <p:nvPr/>
          </p:nvSpPr>
          <p:spPr bwMode="auto">
            <a:xfrm>
              <a:off x="311200" y="539307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4" name="Line 134"/>
            <p:cNvSpPr>
              <a:spLocks noChangeShapeType="1"/>
            </p:cNvSpPr>
            <p:nvPr/>
          </p:nvSpPr>
          <p:spPr bwMode="auto">
            <a:xfrm>
              <a:off x="311200" y="525591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5" name="Line 135"/>
            <p:cNvSpPr>
              <a:spLocks noChangeShapeType="1"/>
            </p:cNvSpPr>
            <p:nvPr/>
          </p:nvSpPr>
          <p:spPr bwMode="auto">
            <a:xfrm>
              <a:off x="311200" y="511621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6" name="Line 136"/>
            <p:cNvSpPr>
              <a:spLocks noChangeShapeType="1"/>
            </p:cNvSpPr>
            <p:nvPr/>
          </p:nvSpPr>
          <p:spPr bwMode="auto">
            <a:xfrm>
              <a:off x="311200" y="49790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7" name="Line 137"/>
            <p:cNvSpPr>
              <a:spLocks noChangeShapeType="1"/>
            </p:cNvSpPr>
            <p:nvPr/>
          </p:nvSpPr>
          <p:spPr bwMode="auto">
            <a:xfrm>
              <a:off x="311200" y="48406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8" name="Line 138"/>
            <p:cNvSpPr>
              <a:spLocks noChangeShapeType="1"/>
            </p:cNvSpPr>
            <p:nvPr/>
          </p:nvSpPr>
          <p:spPr bwMode="auto">
            <a:xfrm>
              <a:off x="311200" y="470219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89" name="Line 139"/>
            <p:cNvSpPr>
              <a:spLocks noChangeShapeType="1"/>
            </p:cNvSpPr>
            <p:nvPr/>
          </p:nvSpPr>
          <p:spPr bwMode="auto">
            <a:xfrm>
              <a:off x="311200" y="456503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0" name="Line 140"/>
            <p:cNvSpPr>
              <a:spLocks noChangeShapeType="1"/>
            </p:cNvSpPr>
            <p:nvPr/>
          </p:nvSpPr>
          <p:spPr bwMode="auto">
            <a:xfrm>
              <a:off x="311200" y="44266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1" name="Line 141"/>
            <p:cNvSpPr>
              <a:spLocks noChangeShapeType="1"/>
            </p:cNvSpPr>
            <p:nvPr/>
          </p:nvSpPr>
          <p:spPr bwMode="auto">
            <a:xfrm>
              <a:off x="311200" y="428817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2" name="Line 142"/>
            <p:cNvSpPr>
              <a:spLocks noChangeShapeType="1"/>
            </p:cNvSpPr>
            <p:nvPr/>
          </p:nvSpPr>
          <p:spPr bwMode="auto">
            <a:xfrm>
              <a:off x="311200" y="41497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3" name="Line 143"/>
            <p:cNvSpPr>
              <a:spLocks noChangeShapeType="1"/>
            </p:cNvSpPr>
            <p:nvPr/>
          </p:nvSpPr>
          <p:spPr bwMode="auto">
            <a:xfrm>
              <a:off x="311200" y="40125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4" name="Line 144"/>
            <p:cNvSpPr>
              <a:spLocks noChangeShapeType="1"/>
            </p:cNvSpPr>
            <p:nvPr/>
          </p:nvSpPr>
          <p:spPr bwMode="auto">
            <a:xfrm>
              <a:off x="311200" y="3874151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5" name="Line 145"/>
            <p:cNvSpPr>
              <a:spLocks noChangeShapeType="1"/>
            </p:cNvSpPr>
            <p:nvPr/>
          </p:nvSpPr>
          <p:spPr bwMode="auto">
            <a:xfrm>
              <a:off x="311200" y="37357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6" name="Line 146"/>
            <p:cNvSpPr>
              <a:spLocks noChangeShapeType="1"/>
            </p:cNvSpPr>
            <p:nvPr/>
          </p:nvSpPr>
          <p:spPr bwMode="auto">
            <a:xfrm>
              <a:off x="311200" y="359729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7" name="Line 147"/>
            <p:cNvSpPr>
              <a:spLocks noChangeShapeType="1"/>
            </p:cNvSpPr>
            <p:nvPr/>
          </p:nvSpPr>
          <p:spPr bwMode="auto">
            <a:xfrm>
              <a:off x="311200" y="34588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8" name="Line 148"/>
            <p:cNvSpPr>
              <a:spLocks noChangeShapeType="1"/>
            </p:cNvSpPr>
            <p:nvPr/>
          </p:nvSpPr>
          <p:spPr bwMode="auto">
            <a:xfrm>
              <a:off x="311200" y="33217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99" name="Line 149"/>
            <p:cNvSpPr>
              <a:spLocks noChangeShapeType="1"/>
            </p:cNvSpPr>
            <p:nvPr/>
          </p:nvSpPr>
          <p:spPr bwMode="auto">
            <a:xfrm>
              <a:off x="311200" y="318327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0" name="Line 150"/>
            <p:cNvSpPr>
              <a:spLocks noChangeShapeType="1"/>
            </p:cNvSpPr>
            <p:nvPr/>
          </p:nvSpPr>
          <p:spPr bwMode="auto">
            <a:xfrm>
              <a:off x="311200" y="304611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1" name="Line 151"/>
            <p:cNvSpPr>
              <a:spLocks noChangeShapeType="1"/>
            </p:cNvSpPr>
            <p:nvPr/>
          </p:nvSpPr>
          <p:spPr bwMode="auto">
            <a:xfrm>
              <a:off x="311200" y="29076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2" name="Line 152"/>
            <p:cNvSpPr>
              <a:spLocks noChangeShapeType="1"/>
            </p:cNvSpPr>
            <p:nvPr/>
          </p:nvSpPr>
          <p:spPr bwMode="auto">
            <a:xfrm>
              <a:off x="311200" y="276925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3" name="Line 153"/>
            <p:cNvSpPr>
              <a:spLocks noChangeShapeType="1"/>
            </p:cNvSpPr>
            <p:nvPr/>
          </p:nvSpPr>
          <p:spPr bwMode="auto">
            <a:xfrm>
              <a:off x="311200" y="26308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4" name="Line 154"/>
            <p:cNvSpPr>
              <a:spLocks noChangeShapeType="1"/>
            </p:cNvSpPr>
            <p:nvPr/>
          </p:nvSpPr>
          <p:spPr bwMode="auto">
            <a:xfrm>
              <a:off x="311200" y="249239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5" name="Line 155"/>
            <p:cNvSpPr>
              <a:spLocks noChangeShapeType="1"/>
            </p:cNvSpPr>
            <p:nvPr/>
          </p:nvSpPr>
          <p:spPr bwMode="auto">
            <a:xfrm>
              <a:off x="311200" y="235523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6" name="Line 156"/>
            <p:cNvSpPr>
              <a:spLocks noChangeShapeType="1"/>
            </p:cNvSpPr>
            <p:nvPr/>
          </p:nvSpPr>
          <p:spPr bwMode="auto">
            <a:xfrm>
              <a:off x="311200" y="221680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7" name="Line 157"/>
            <p:cNvSpPr>
              <a:spLocks noChangeShapeType="1"/>
            </p:cNvSpPr>
            <p:nvPr/>
          </p:nvSpPr>
          <p:spPr bwMode="auto">
            <a:xfrm>
              <a:off x="311200" y="207837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8" name="Line 158"/>
            <p:cNvSpPr>
              <a:spLocks noChangeShapeType="1"/>
            </p:cNvSpPr>
            <p:nvPr/>
          </p:nvSpPr>
          <p:spPr bwMode="auto">
            <a:xfrm>
              <a:off x="311200" y="193994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09" name="Line 159"/>
            <p:cNvSpPr>
              <a:spLocks noChangeShapeType="1"/>
            </p:cNvSpPr>
            <p:nvPr/>
          </p:nvSpPr>
          <p:spPr bwMode="auto">
            <a:xfrm>
              <a:off x="311200" y="180278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0" name="Line 160"/>
            <p:cNvSpPr>
              <a:spLocks noChangeShapeType="1"/>
            </p:cNvSpPr>
            <p:nvPr/>
          </p:nvSpPr>
          <p:spPr bwMode="auto">
            <a:xfrm>
              <a:off x="311200" y="166435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1" name="Line 161"/>
            <p:cNvSpPr>
              <a:spLocks noChangeShapeType="1"/>
            </p:cNvSpPr>
            <p:nvPr/>
          </p:nvSpPr>
          <p:spPr bwMode="auto">
            <a:xfrm>
              <a:off x="311200" y="152592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2" name="Line 162"/>
            <p:cNvSpPr>
              <a:spLocks noChangeShapeType="1"/>
            </p:cNvSpPr>
            <p:nvPr/>
          </p:nvSpPr>
          <p:spPr bwMode="auto">
            <a:xfrm>
              <a:off x="311200" y="138749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3" name="Line 163"/>
            <p:cNvSpPr>
              <a:spLocks noChangeShapeType="1"/>
            </p:cNvSpPr>
            <p:nvPr/>
          </p:nvSpPr>
          <p:spPr bwMode="auto">
            <a:xfrm>
              <a:off x="311200" y="1249060"/>
              <a:ext cx="101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4" name="Line 164"/>
            <p:cNvSpPr>
              <a:spLocks noChangeShapeType="1"/>
            </p:cNvSpPr>
            <p:nvPr/>
          </p:nvSpPr>
          <p:spPr bwMode="auto">
            <a:xfrm>
              <a:off x="299770" y="60839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5" name="Rectangle 165"/>
            <p:cNvSpPr>
              <a:spLocks noChangeArrowheads="1"/>
            </p:cNvSpPr>
            <p:nvPr/>
          </p:nvSpPr>
          <p:spPr bwMode="auto">
            <a:xfrm>
              <a:off x="127050" y="6031880"/>
              <a:ext cx="14875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 2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16" name="Line 166"/>
            <p:cNvSpPr>
              <a:spLocks noChangeShapeType="1"/>
            </p:cNvSpPr>
            <p:nvPr/>
          </p:nvSpPr>
          <p:spPr bwMode="auto">
            <a:xfrm>
              <a:off x="299770" y="580709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7" name="Rectangle 167"/>
            <p:cNvSpPr>
              <a:spLocks noChangeArrowheads="1"/>
            </p:cNvSpPr>
            <p:nvPr/>
          </p:nvSpPr>
          <p:spPr bwMode="auto">
            <a:xfrm>
              <a:off x="127050" y="5755020"/>
              <a:ext cx="14875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 5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18" name="Line 168"/>
            <p:cNvSpPr>
              <a:spLocks noChangeShapeType="1"/>
            </p:cNvSpPr>
            <p:nvPr/>
          </p:nvSpPr>
          <p:spPr bwMode="auto">
            <a:xfrm>
              <a:off x="299770" y="55315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19" name="Rectangle 169"/>
            <p:cNvSpPr>
              <a:spLocks noChangeArrowheads="1"/>
            </p:cNvSpPr>
            <p:nvPr/>
          </p:nvSpPr>
          <p:spPr bwMode="auto">
            <a:xfrm>
              <a:off x="127050" y="5479431"/>
              <a:ext cx="148758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 7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20" name="Line 170"/>
            <p:cNvSpPr>
              <a:spLocks noChangeShapeType="1"/>
            </p:cNvSpPr>
            <p:nvPr/>
          </p:nvSpPr>
          <p:spPr bwMode="auto">
            <a:xfrm>
              <a:off x="299770" y="525591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21" name="Rectangle 171"/>
            <p:cNvSpPr>
              <a:spLocks noChangeArrowheads="1"/>
            </p:cNvSpPr>
            <p:nvPr/>
          </p:nvSpPr>
          <p:spPr bwMode="auto">
            <a:xfrm>
              <a:off x="108000" y="520384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10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22" name="Line 172"/>
            <p:cNvSpPr>
              <a:spLocks noChangeShapeType="1"/>
            </p:cNvSpPr>
            <p:nvPr/>
          </p:nvSpPr>
          <p:spPr bwMode="auto">
            <a:xfrm>
              <a:off x="299770" y="49790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23" name="Rectangle 173"/>
            <p:cNvSpPr>
              <a:spLocks noChangeArrowheads="1"/>
            </p:cNvSpPr>
            <p:nvPr/>
          </p:nvSpPr>
          <p:spPr bwMode="auto">
            <a:xfrm>
              <a:off x="108000" y="492698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12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24" name="Line 174"/>
            <p:cNvSpPr>
              <a:spLocks noChangeShapeType="1"/>
            </p:cNvSpPr>
            <p:nvPr/>
          </p:nvSpPr>
          <p:spPr bwMode="auto">
            <a:xfrm>
              <a:off x="299770" y="470219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25" name="Rectangle 175"/>
            <p:cNvSpPr>
              <a:spLocks noChangeArrowheads="1"/>
            </p:cNvSpPr>
            <p:nvPr/>
          </p:nvSpPr>
          <p:spPr bwMode="auto">
            <a:xfrm>
              <a:off x="108000" y="4651391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15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26" name="Line 176"/>
            <p:cNvSpPr>
              <a:spLocks noChangeShapeType="1"/>
            </p:cNvSpPr>
            <p:nvPr/>
          </p:nvSpPr>
          <p:spPr bwMode="auto">
            <a:xfrm>
              <a:off x="299770" y="44266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27" name="Rectangle 177"/>
            <p:cNvSpPr>
              <a:spLocks noChangeArrowheads="1"/>
            </p:cNvSpPr>
            <p:nvPr/>
          </p:nvSpPr>
          <p:spPr bwMode="auto">
            <a:xfrm>
              <a:off x="108000" y="4374531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17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28" name="Line 178"/>
            <p:cNvSpPr>
              <a:spLocks noChangeShapeType="1"/>
            </p:cNvSpPr>
            <p:nvPr/>
          </p:nvSpPr>
          <p:spPr bwMode="auto">
            <a:xfrm>
              <a:off x="299770" y="414974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29" name="Rectangle 179"/>
            <p:cNvSpPr>
              <a:spLocks noChangeArrowheads="1"/>
            </p:cNvSpPr>
            <p:nvPr/>
          </p:nvSpPr>
          <p:spPr bwMode="auto">
            <a:xfrm>
              <a:off x="108000" y="4097671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30" name="Line 180"/>
            <p:cNvSpPr>
              <a:spLocks noChangeShapeType="1"/>
            </p:cNvSpPr>
            <p:nvPr/>
          </p:nvSpPr>
          <p:spPr bwMode="auto">
            <a:xfrm>
              <a:off x="299770" y="3874151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31" name="Rectangle 181"/>
            <p:cNvSpPr>
              <a:spLocks noChangeArrowheads="1"/>
            </p:cNvSpPr>
            <p:nvPr/>
          </p:nvSpPr>
          <p:spPr bwMode="auto">
            <a:xfrm>
              <a:off x="108000" y="382208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22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32" name="Line 182"/>
            <p:cNvSpPr>
              <a:spLocks noChangeShapeType="1"/>
            </p:cNvSpPr>
            <p:nvPr/>
          </p:nvSpPr>
          <p:spPr bwMode="auto">
            <a:xfrm>
              <a:off x="299770" y="359729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33" name="Rectangle 183"/>
            <p:cNvSpPr>
              <a:spLocks noChangeArrowheads="1"/>
            </p:cNvSpPr>
            <p:nvPr/>
          </p:nvSpPr>
          <p:spPr bwMode="auto">
            <a:xfrm>
              <a:off x="108000" y="354522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25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34" name="Line 184"/>
            <p:cNvSpPr>
              <a:spLocks noChangeShapeType="1"/>
            </p:cNvSpPr>
            <p:nvPr/>
          </p:nvSpPr>
          <p:spPr bwMode="auto">
            <a:xfrm>
              <a:off x="299770" y="33217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35" name="Rectangle 185"/>
            <p:cNvSpPr>
              <a:spLocks noChangeArrowheads="1"/>
            </p:cNvSpPr>
            <p:nvPr/>
          </p:nvSpPr>
          <p:spPr bwMode="auto">
            <a:xfrm>
              <a:off x="108000" y="326963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27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36" name="Line 186"/>
            <p:cNvSpPr>
              <a:spLocks noChangeShapeType="1"/>
            </p:cNvSpPr>
            <p:nvPr/>
          </p:nvSpPr>
          <p:spPr bwMode="auto">
            <a:xfrm>
              <a:off x="299770" y="304611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37" name="Rectangle 187"/>
            <p:cNvSpPr>
              <a:spLocks noChangeArrowheads="1"/>
            </p:cNvSpPr>
            <p:nvPr/>
          </p:nvSpPr>
          <p:spPr bwMode="auto">
            <a:xfrm>
              <a:off x="108000" y="299404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30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38" name="Line 188"/>
            <p:cNvSpPr>
              <a:spLocks noChangeShapeType="1"/>
            </p:cNvSpPr>
            <p:nvPr/>
          </p:nvSpPr>
          <p:spPr bwMode="auto">
            <a:xfrm>
              <a:off x="299770" y="276925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39" name="Rectangle 189"/>
            <p:cNvSpPr>
              <a:spLocks noChangeArrowheads="1"/>
            </p:cNvSpPr>
            <p:nvPr/>
          </p:nvSpPr>
          <p:spPr bwMode="auto">
            <a:xfrm>
              <a:off x="108000" y="271718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32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40" name="Line 190"/>
            <p:cNvSpPr>
              <a:spLocks noChangeShapeType="1"/>
            </p:cNvSpPr>
            <p:nvPr/>
          </p:nvSpPr>
          <p:spPr bwMode="auto">
            <a:xfrm>
              <a:off x="299770" y="249239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41" name="Rectangle 191"/>
            <p:cNvSpPr>
              <a:spLocks noChangeArrowheads="1"/>
            </p:cNvSpPr>
            <p:nvPr/>
          </p:nvSpPr>
          <p:spPr bwMode="auto">
            <a:xfrm>
              <a:off x="108000" y="244032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35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42" name="Line 192"/>
            <p:cNvSpPr>
              <a:spLocks noChangeShapeType="1"/>
            </p:cNvSpPr>
            <p:nvPr/>
          </p:nvSpPr>
          <p:spPr bwMode="auto">
            <a:xfrm>
              <a:off x="299770" y="221680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43" name="Rectangle 193"/>
            <p:cNvSpPr>
              <a:spLocks noChangeArrowheads="1"/>
            </p:cNvSpPr>
            <p:nvPr/>
          </p:nvSpPr>
          <p:spPr bwMode="auto">
            <a:xfrm>
              <a:off x="108000" y="216473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37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44" name="Line 194"/>
            <p:cNvSpPr>
              <a:spLocks noChangeShapeType="1"/>
            </p:cNvSpPr>
            <p:nvPr/>
          </p:nvSpPr>
          <p:spPr bwMode="auto">
            <a:xfrm>
              <a:off x="299770" y="193994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45" name="Rectangle 195"/>
            <p:cNvSpPr>
              <a:spLocks noChangeArrowheads="1"/>
            </p:cNvSpPr>
            <p:nvPr/>
          </p:nvSpPr>
          <p:spPr bwMode="auto">
            <a:xfrm>
              <a:off x="108000" y="188787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40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46" name="Line 196"/>
            <p:cNvSpPr>
              <a:spLocks noChangeShapeType="1"/>
            </p:cNvSpPr>
            <p:nvPr/>
          </p:nvSpPr>
          <p:spPr bwMode="auto">
            <a:xfrm>
              <a:off x="299770" y="166435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47" name="Rectangle 197"/>
            <p:cNvSpPr>
              <a:spLocks noChangeArrowheads="1"/>
            </p:cNvSpPr>
            <p:nvPr/>
          </p:nvSpPr>
          <p:spPr bwMode="auto">
            <a:xfrm>
              <a:off x="108000" y="161228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42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48" name="Line 198"/>
            <p:cNvSpPr>
              <a:spLocks noChangeShapeType="1"/>
            </p:cNvSpPr>
            <p:nvPr/>
          </p:nvSpPr>
          <p:spPr bwMode="auto">
            <a:xfrm>
              <a:off x="299770" y="1387490"/>
              <a:ext cx="215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49" name="Rectangle 199"/>
            <p:cNvSpPr>
              <a:spLocks noChangeArrowheads="1"/>
            </p:cNvSpPr>
            <p:nvPr/>
          </p:nvSpPr>
          <p:spPr bwMode="auto">
            <a:xfrm>
              <a:off x="108000" y="1335420"/>
              <a:ext cx="171842" cy="9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Gill Sans MT"/>
                </a:rPr>
                <a:t>     45</a:t>
              </a:r>
              <a:endParaRPr lang="en-US" sz="800">
                <a:latin typeface="Gill Sans MT"/>
              </a:endParaRPr>
            </a:p>
          </p:txBody>
        </p:sp>
        <p:sp>
          <p:nvSpPr>
            <p:cNvPr id="60750" name="Rectangle 200"/>
            <p:cNvSpPr>
              <a:spLocks noChangeArrowheads="1"/>
            </p:cNvSpPr>
            <p:nvPr/>
          </p:nvSpPr>
          <p:spPr bwMode="auto">
            <a:xfrm>
              <a:off x="194360" y="1124600"/>
              <a:ext cx="171450" cy="9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a.u. </a:t>
              </a:r>
              <a:endParaRPr lang="en-US"/>
            </a:p>
          </p:txBody>
        </p:sp>
        <p:sp>
          <p:nvSpPr>
            <p:cNvPr id="60751" name="Freeform 201"/>
            <p:cNvSpPr>
              <a:spLocks/>
            </p:cNvSpPr>
            <p:nvPr/>
          </p:nvSpPr>
          <p:spPr bwMode="auto">
            <a:xfrm>
              <a:off x="330250" y="5648340"/>
              <a:ext cx="3054350" cy="681990"/>
            </a:xfrm>
            <a:custGeom>
              <a:avLst/>
              <a:gdLst>
                <a:gd name="T0" fmla="*/ 2147483647 w 2405"/>
                <a:gd name="T1" fmla="*/ 2147483647 h 537"/>
                <a:gd name="T2" fmla="*/ 2147483647 w 2405"/>
                <a:gd name="T3" fmla="*/ 2147483647 h 537"/>
                <a:gd name="T4" fmla="*/ 2147483647 w 2405"/>
                <a:gd name="T5" fmla="*/ 2147483647 h 537"/>
                <a:gd name="T6" fmla="*/ 2147483647 w 2405"/>
                <a:gd name="T7" fmla="*/ 2147483647 h 537"/>
                <a:gd name="T8" fmla="*/ 2147483647 w 2405"/>
                <a:gd name="T9" fmla="*/ 2147483647 h 537"/>
                <a:gd name="T10" fmla="*/ 2147483647 w 2405"/>
                <a:gd name="T11" fmla="*/ 2147483647 h 537"/>
                <a:gd name="T12" fmla="*/ 2147483647 w 2405"/>
                <a:gd name="T13" fmla="*/ 2147483647 h 537"/>
                <a:gd name="T14" fmla="*/ 2147483647 w 2405"/>
                <a:gd name="T15" fmla="*/ 2147483647 h 537"/>
                <a:gd name="T16" fmla="*/ 2147483647 w 2405"/>
                <a:gd name="T17" fmla="*/ 2147483647 h 537"/>
                <a:gd name="T18" fmla="*/ 2147483647 w 2405"/>
                <a:gd name="T19" fmla="*/ 2147483647 h 537"/>
                <a:gd name="T20" fmla="*/ 2147483647 w 2405"/>
                <a:gd name="T21" fmla="*/ 2147483647 h 537"/>
                <a:gd name="T22" fmla="*/ 2147483647 w 2405"/>
                <a:gd name="T23" fmla="*/ 2147483647 h 537"/>
                <a:gd name="T24" fmla="*/ 2147483647 w 2405"/>
                <a:gd name="T25" fmla="*/ 2147483647 h 537"/>
                <a:gd name="T26" fmla="*/ 2147483647 w 2405"/>
                <a:gd name="T27" fmla="*/ 2147483647 h 537"/>
                <a:gd name="T28" fmla="*/ 2147483647 w 2405"/>
                <a:gd name="T29" fmla="*/ 2147483647 h 537"/>
                <a:gd name="T30" fmla="*/ 2147483647 w 2405"/>
                <a:gd name="T31" fmla="*/ 2147483647 h 537"/>
                <a:gd name="T32" fmla="*/ 2147483647 w 2405"/>
                <a:gd name="T33" fmla="*/ 2147483647 h 537"/>
                <a:gd name="T34" fmla="*/ 2147483647 w 2405"/>
                <a:gd name="T35" fmla="*/ 2147483647 h 537"/>
                <a:gd name="T36" fmla="*/ 2147483647 w 2405"/>
                <a:gd name="T37" fmla="*/ 2147483647 h 537"/>
                <a:gd name="T38" fmla="*/ 2147483647 w 2405"/>
                <a:gd name="T39" fmla="*/ 2147483647 h 537"/>
                <a:gd name="T40" fmla="*/ 2147483647 w 2405"/>
                <a:gd name="T41" fmla="*/ 2147483647 h 537"/>
                <a:gd name="T42" fmla="*/ 2147483647 w 2405"/>
                <a:gd name="T43" fmla="*/ 2147483647 h 537"/>
                <a:gd name="T44" fmla="*/ 2147483647 w 2405"/>
                <a:gd name="T45" fmla="*/ 2147483647 h 537"/>
                <a:gd name="T46" fmla="*/ 2147483647 w 2405"/>
                <a:gd name="T47" fmla="*/ 2147483647 h 537"/>
                <a:gd name="T48" fmla="*/ 2147483647 w 2405"/>
                <a:gd name="T49" fmla="*/ 2147483647 h 537"/>
                <a:gd name="T50" fmla="*/ 2147483647 w 2405"/>
                <a:gd name="T51" fmla="*/ 2147483647 h 537"/>
                <a:gd name="T52" fmla="*/ 2147483647 w 2405"/>
                <a:gd name="T53" fmla="*/ 2147483647 h 537"/>
                <a:gd name="T54" fmla="*/ 2147483647 w 2405"/>
                <a:gd name="T55" fmla="*/ 2147483647 h 537"/>
                <a:gd name="T56" fmla="*/ 2147483647 w 2405"/>
                <a:gd name="T57" fmla="*/ 2147483647 h 537"/>
                <a:gd name="T58" fmla="*/ 2147483647 w 2405"/>
                <a:gd name="T59" fmla="*/ 2147483647 h 537"/>
                <a:gd name="T60" fmla="*/ 2147483647 w 2405"/>
                <a:gd name="T61" fmla="*/ 2147483647 h 537"/>
                <a:gd name="T62" fmla="*/ 2147483647 w 2405"/>
                <a:gd name="T63" fmla="*/ 2147483647 h 537"/>
                <a:gd name="T64" fmla="*/ 2147483647 w 2405"/>
                <a:gd name="T65" fmla="*/ 2147483647 h 537"/>
                <a:gd name="T66" fmla="*/ 2147483647 w 2405"/>
                <a:gd name="T67" fmla="*/ 2147483647 h 537"/>
                <a:gd name="T68" fmla="*/ 2147483647 w 2405"/>
                <a:gd name="T69" fmla="*/ 2147483647 h 537"/>
                <a:gd name="T70" fmla="*/ 2147483647 w 2405"/>
                <a:gd name="T71" fmla="*/ 2147483647 h 537"/>
                <a:gd name="T72" fmla="*/ 2147483647 w 2405"/>
                <a:gd name="T73" fmla="*/ 2147483647 h 537"/>
                <a:gd name="T74" fmla="*/ 2147483647 w 2405"/>
                <a:gd name="T75" fmla="*/ 2147483647 h 537"/>
                <a:gd name="T76" fmla="*/ 2147483647 w 2405"/>
                <a:gd name="T77" fmla="*/ 2147483647 h 537"/>
                <a:gd name="T78" fmla="*/ 2147483647 w 2405"/>
                <a:gd name="T79" fmla="*/ 2147483647 h 537"/>
                <a:gd name="T80" fmla="*/ 2147483647 w 2405"/>
                <a:gd name="T81" fmla="*/ 2147483647 h 537"/>
                <a:gd name="T82" fmla="*/ 2147483647 w 2405"/>
                <a:gd name="T83" fmla="*/ 2147483647 h 537"/>
                <a:gd name="T84" fmla="*/ 2147483647 w 2405"/>
                <a:gd name="T85" fmla="*/ 2147483647 h 537"/>
                <a:gd name="T86" fmla="*/ 2147483647 w 2405"/>
                <a:gd name="T87" fmla="*/ 2147483647 h 537"/>
                <a:gd name="T88" fmla="*/ 2147483647 w 2405"/>
                <a:gd name="T89" fmla="*/ 2147483647 h 537"/>
                <a:gd name="T90" fmla="*/ 2147483647 w 2405"/>
                <a:gd name="T91" fmla="*/ 2147483647 h 537"/>
                <a:gd name="T92" fmla="*/ 2147483647 w 2405"/>
                <a:gd name="T93" fmla="*/ 2147483647 h 537"/>
                <a:gd name="T94" fmla="*/ 2147483647 w 2405"/>
                <a:gd name="T95" fmla="*/ 2147483647 h 537"/>
                <a:gd name="T96" fmla="*/ 2147483647 w 2405"/>
                <a:gd name="T97" fmla="*/ 2147483647 h 537"/>
                <a:gd name="T98" fmla="*/ 2147483647 w 2405"/>
                <a:gd name="T99" fmla="*/ 2147483647 h 537"/>
                <a:gd name="T100" fmla="*/ 2147483647 w 2405"/>
                <a:gd name="T101" fmla="*/ 2147483647 h 537"/>
                <a:gd name="T102" fmla="*/ 2147483647 w 2405"/>
                <a:gd name="T103" fmla="*/ 2147483647 h 537"/>
                <a:gd name="T104" fmla="*/ 2147483647 w 2405"/>
                <a:gd name="T105" fmla="*/ 2147483647 h 537"/>
                <a:gd name="T106" fmla="*/ 2147483647 w 2405"/>
                <a:gd name="T107" fmla="*/ 2147483647 h 537"/>
                <a:gd name="T108" fmla="*/ 2147483647 w 2405"/>
                <a:gd name="T109" fmla="*/ 2147483647 h 537"/>
                <a:gd name="T110" fmla="*/ 2147483647 w 2405"/>
                <a:gd name="T111" fmla="*/ 2147483647 h 537"/>
                <a:gd name="T112" fmla="*/ 2147483647 w 2405"/>
                <a:gd name="T113" fmla="*/ 2147483647 h 537"/>
                <a:gd name="T114" fmla="*/ 2147483647 w 2405"/>
                <a:gd name="T115" fmla="*/ 2147483647 h 537"/>
                <a:gd name="T116" fmla="*/ 2147483647 w 2405"/>
                <a:gd name="T117" fmla="*/ 2147483647 h 537"/>
                <a:gd name="T118" fmla="*/ 2147483647 w 2405"/>
                <a:gd name="T119" fmla="*/ 2147483647 h 537"/>
                <a:gd name="T120" fmla="*/ 2147483647 w 2405"/>
                <a:gd name="T121" fmla="*/ 2147483647 h 537"/>
                <a:gd name="T122" fmla="*/ 2147483647 w 2405"/>
                <a:gd name="T123" fmla="*/ 2147483647 h 537"/>
                <a:gd name="T124" fmla="*/ 2147483647 w 2405"/>
                <a:gd name="T125" fmla="*/ 2147483647 h 5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05"/>
                <a:gd name="T190" fmla="*/ 0 h 537"/>
                <a:gd name="T191" fmla="*/ 2405 w 2405"/>
                <a:gd name="T192" fmla="*/ 537 h 5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05" h="537">
                  <a:moveTo>
                    <a:pt x="0" y="537"/>
                  </a:moveTo>
                  <a:lnTo>
                    <a:pt x="0" y="521"/>
                  </a:lnTo>
                  <a:lnTo>
                    <a:pt x="5" y="523"/>
                  </a:lnTo>
                  <a:lnTo>
                    <a:pt x="9" y="524"/>
                  </a:lnTo>
                  <a:lnTo>
                    <a:pt x="14" y="524"/>
                  </a:lnTo>
                  <a:lnTo>
                    <a:pt x="14" y="517"/>
                  </a:lnTo>
                  <a:lnTo>
                    <a:pt x="14" y="521"/>
                  </a:lnTo>
                  <a:lnTo>
                    <a:pt x="19" y="522"/>
                  </a:lnTo>
                  <a:lnTo>
                    <a:pt x="23" y="523"/>
                  </a:lnTo>
                  <a:lnTo>
                    <a:pt x="28" y="524"/>
                  </a:lnTo>
                  <a:lnTo>
                    <a:pt x="33" y="524"/>
                  </a:lnTo>
                  <a:lnTo>
                    <a:pt x="33" y="521"/>
                  </a:lnTo>
                  <a:lnTo>
                    <a:pt x="38" y="521"/>
                  </a:lnTo>
                  <a:lnTo>
                    <a:pt x="38" y="520"/>
                  </a:lnTo>
                  <a:lnTo>
                    <a:pt x="38" y="521"/>
                  </a:lnTo>
                  <a:lnTo>
                    <a:pt x="43" y="524"/>
                  </a:lnTo>
                  <a:lnTo>
                    <a:pt x="47" y="524"/>
                  </a:lnTo>
                  <a:lnTo>
                    <a:pt x="47" y="523"/>
                  </a:lnTo>
                  <a:lnTo>
                    <a:pt x="52" y="523"/>
                  </a:lnTo>
                  <a:lnTo>
                    <a:pt x="52" y="494"/>
                  </a:lnTo>
                  <a:lnTo>
                    <a:pt x="52" y="521"/>
                  </a:lnTo>
                  <a:lnTo>
                    <a:pt x="57" y="524"/>
                  </a:lnTo>
                  <a:lnTo>
                    <a:pt x="62" y="524"/>
                  </a:lnTo>
                  <a:lnTo>
                    <a:pt x="62" y="523"/>
                  </a:lnTo>
                  <a:lnTo>
                    <a:pt x="66" y="523"/>
                  </a:lnTo>
                  <a:lnTo>
                    <a:pt x="66" y="514"/>
                  </a:lnTo>
                  <a:lnTo>
                    <a:pt x="66" y="517"/>
                  </a:lnTo>
                  <a:lnTo>
                    <a:pt x="71" y="523"/>
                  </a:lnTo>
                  <a:lnTo>
                    <a:pt x="76" y="523"/>
                  </a:lnTo>
                  <a:lnTo>
                    <a:pt x="76" y="522"/>
                  </a:lnTo>
                  <a:lnTo>
                    <a:pt x="76" y="523"/>
                  </a:lnTo>
                  <a:lnTo>
                    <a:pt x="80" y="524"/>
                  </a:lnTo>
                  <a:lnTo>
                    <a:pt x="85" y="524"/>
                  </a:lnTo>
                  <a:lnTo>
                    <a:pt x="85" y="521"/>
                  </a:lnTo>
                  <a:lnTo>
                    <a:pt x="90" y="521"/>
                  </a:lnTo>
                  <a:lnTo>
                    <a:pt x="90" y="522"/>
                  </a:lnTo>
                  <a:lnTo>
                    <a:pt x="94" y="524"/>
                  </a:lnTo>
                  <a:lnTo>
                    <a:pt x="99" y="524"/>
                  </a:lnTo>
                  <a:lnTo>
                    <a:pt x="99" y="522"/>
                  </a:lnTo>
                  <a:lnTo>
                    <a:pt x="104" y="522"/>
                  </a:lnTo>
                  <a:lnTo>
                    <a:pt x="104" y="521"/>
                  </a:lnTo>
                  <a:lnTo>
                    <a:pt x="108" y="523"/>
                  </a:lnTo>
                  <a:lnTo>
                    <a:pt x="113" y="523"/>
                  </a:lnTo>
                  <a:lnTo>
                    <a:pt x="113" y="522"/>
                  </a:lnTo>
                  <a:lnTo>
                    <a:pt x="118" y="522"/>
                  </a:lnTo>
                  <a:lnTo>
                    <a:pt x="118" y="517"/>
                  </a:lnTo>
                  <a:lnTo>
                    <a:pt x="118" y="521"/>
                  </a:lnTo>
                  <a:lnTo>
                    <a:pt x="122" y="523"/>
                  </a:lnTo>
                  <a:lnTo>
                    <a:pt x="127" y="523"/>
                  </a:lnTo>
                  <a:lnTo>
                    <a:pt x="127" y="522"/>
                  </a:lnTo>
                  <a:lnTo>
                    <a:pt x="132" y="524"/>
                  </a:lnTo>
                  <a:lnTo>
                    <a:pt x="136" y="524"/>
                  </a:lnTo>
                  <a:lnTo>
                    <a:pt x="136" y="521"/>
                  </a:lnTo>
                  <a:lnTo>
                    <a:pt x="141" y="523"/>
                  </a:lnTo>
                  <a:lnTo>
                    <a:pt x="146" y="523"/>
                  </a:lnTo>
                  <a:lnTo>
                    <a:pt x="146" y="522"/>
                  </a:lnTo>
                  <a:lnTo>
                    <a:pt x="151" y="522"/>
                  </a:lnTo>
                  <a:lnTo>
                    <a:pt x="151" y="505"/>
                  </a:lnTo>
                  <a:lnTo>
                    <a:pt x="151" y="521"/>
                  </a:lnTo>
                  <a:lnTo>
                    <a:pt x="155" y="523"/>
                  </a:lnTo>
                  <a:lnTo>
                    <a:pt x="160" y="523"/>
                  </a:lnTo>
                  <a:lnTo>
                    <a:pt x="160" y="521"/>
                  </a:lnTo>
                  <a:lnTo>
                    <a:pt x="160" y="523"/>
                  </a:lnTo>
                  <a:lnTo>
                    <a:pt x="165" y="524"/>
                  </a:lnTo>
                  <a:lnTo>
                    <a:pt x="170" y="524"/>
                  </a:lnTo>
                  <a:lnTo>
                    <a:pt x="170" y="519"/>
                  </a:lnTo>
                  <a:lnTo>
                    <a:pt x="170" y="520"/>
                  </a:lnTo>
                  <a:lnTo>
                    <a:pt x="175" y="523"/>
                  </a:lnTo>
                  <a:lnTo>
                    <a:pt x="179" y="524"/>
                  </a:lnTo>
                  <a:lnTo>
                    <a:pt x="184" y="524"/>
                  </a:lnTo>
                  <a:lnTo>
                    <a:pt x="184" y="517"/>
                  </a:lnTo>
                  <a:lnTo>
                    <a:pt x="184" y="521"/>
                  </a:lnTo>
                  <a:lnTo>
                    <a:pt x="189" y="522"/>
                  </a:lnTo>
                  <a:lnTo>
                    <a:pt x="193" y="522"/>
                  </a:lnTo>
                  <a:lnTo>
                    <a:pt x="193" y="520"/>
                  </a:lnTo>
                  <a:lnTo>
                    <a:pt x="193" y="523"/>
                  </a:lnTo>
                  <a:lnTo>
                    <a:pt x="198" y="524"/>
                  </a:lnTo>
                  <a:lnTo>
                    <a:pt x="203" y="524"/>
                  </a:lnTo>
                  <a:lnTo>
                    <a:pt x="203" y="521"/>
                  </a:lnTo>
                  <a:lnTo>
                    <a:pt x="207" y="522"/>
                  </a:lnTo>
                  <a:lnTo>
                    <a:pt x="212" y="522"/>
                  </a:lnTo>
                  <a:lnTo>
                    <a:pt x="212" y="521"/>
                  </a:lnTo>
                  <a:lnTo>
                    <a:pt x="217" y="521"/>
                  </a:lnTo>
                  <a:lnTo>
                    <a:pt x="217" y="515"/>
                  </a:lnTo>
                  <a:lnTo>
                    <a:pt x="221" y="515"/>
                  </a:lnTo>
                  <a:lnTo>
                    <a:pt x="221" y="0"/>
                  </a:lnTo>
                  <a:lnTo>
                    <a:pt x="221" y="521"/>
                  </a:lnTo>
                  <a:lnTo>
                    <a:pt x="226" y="523"/>
                  </a:lnTo>
                  <a:lnTo>
                    <a:pt x="231" y="524"/>
                  </a:lnTo>
                  <a:lnTo>
                    <a:pt x="235" y="524"/>
                  </a:lnTo>
                  <a:lnTo>
                    <a:pt x="235" y="300"/>
                  </a:lnTo>
                  <a:lnTo>
                    <a:pt x="235" y="519"/>
                  </a:lnTo>
                  <a:lnTo>
                    <a:pt x="240" y="523"/>
                  </a:lnTo>
                  <a:lnTo>
                    <a:pt x="245" y="523"/>
                  </a:lnTo>
                  <a:lnTo>
                    <a:pt x="245" y="521"/>
                  </a:lnTo>
                  <a:lnTo>
                    <a:pt x="249" y="524"/>
                  </a:lnTo>
                  <a:lnTo>
                    <a:pt x="254" y="524"/>
                  </a:lnTo>
                  <a:lnTo>
                    <a:pt x="254" y="411"/>
                  </a:lnTo>
                  <a:lnTo>
                    <a:pt x="254" y="521"/>
                  </a:lnTo>
                  <a:lnTo>
                    <a:pt x="259" y="522"/>
                  </a:lnTo>
                  <a:lnTo>
                    <a:pt x="263" y="524"/>
                  </a:lnTo>
                  <a:lnTo>
                    <a:pt x="268" y="524"/>
                  </a:lnTo>
                  <a:lnTo>
                    <a:pt x="268" y="490"/>
                  </a:lnTo>
                  <a:lnTo>
                    <a:pt x="268" y="497"/>
                  </a:lnTo>
                  <a:lnTo>
                    <a:pt x="273" y="524"/>
                  </a:lnTo>
                  <a:lnTo>
                    <a:pt x="278" y="524"/>
                  </a:lnTo>
                  <a:lnTo>
                    <a:pt x="278" y="520"/>
                  </a:lnTo>
                  <a:lnTo>
                    <a:pt x="278" y="523"/>
                  </a:lnTo>
                  <a:lnTo>
                    <a:pt x="283" y="524"/>
                  </a:lnTo>
                  <a:lnTo>
                    <a:pt x="287" y="524"/>
                  </a:lnTo>
                  <a:lnTo>
                    <a:pt x="287" y="515"/>
                  </a:lnTo>
                  <a:lnTo>
                    <a:pt x="287" y="519"/>
                  </a:lnTo>
                  <a:lnTo>
                    <a:pt x="292" y="522"/>
                  </a:lnTo>
                  <a:lnTo>
                    <a:pt x="297" y="522"/>
                  </a:lnTo>
                  <a:lnTo>
                    <a:pt x="297" y="521"/>
                  </a:lnTo>
                  <a:lnTo>
                    <a:pt x="297" y="522"/>
                  </a:lnTo>
                  <a:lnTo>
                    <a:pt x="302" y="524"/>
                  </a:lnTo>
                  <a:lnTo>
                    <a:pt x="306" y="524"/>
                  </a:lnTo>
                  <a:lnTo>
                    <a:pt x="306" y="519"/>
                  </a:lnTo>
                  <a:lnTo>
                    <a:pt x="311" y="519"/>
                  </a:lnTo>
                  <a:lnTo>
                    <a:pt x="311" y="512"/>
                  </a:lnTo>
                  <a:lnTo>
                    <a:pt x="311" y="522"/>
                  </a:lnTo>
                  <a:lnTo>
                    <a:pt x="316" y="523"/>
                  </a:lnTo>
                  <a:lnTo>
                    <a:pt x="320" y="523"/>
                  </a:lnTo>
                  <a:lnTo>
                    <a:pt x="320" y="486"/>
                  </a:lnTo>
                  <a:lnTo>
                    <a:pt x="320" y="521"/>
                  </a:lnTo>
                  <a:lnTo>
                    <a:pt x="325" y="524"/>
                  </a:lnTo>
                  <a:lnTo>
                    <a:pt x="330" y="524"/>
                  </a:lnTo>
                  <a:lnTo>
                    <a:pt x="330" y="517"/>
                  </a:lnTo>
                  <a:lnTo>
                    <a:pt x="330" y="523"/>
                  </a:lnTo>
                  <a:lnTo>
                    <a:pt x="334" y="523"/>
                  </a:lnTo>
                  <a:lnTo>
                    <a:pt x="339" y="523"/>
                  </a:lnTo>
                  <a:lnTo>
                    <a:pt x="339" y="512"/>
                  </a:lnTo>
                  <a:lnTo>
                    <a:pt x="339" y="521"/>
                  </a:lnTo>
                  <a:lnTo>
                    <a:pt x="344" y="523"/>
                  </a:lnTo>
                  <a:lnTo>
                    <a:pt x="348" y="523"/>
                  </a:lnTo>
                  <a:lnTo>
                    <a:pt x="348" y="483"/>
                  </a:lnTo>
                  <a:lnTo>
                    <a:pt x="348" y="522"/>
                  </a:lnTo>
                  <a:lnTo>
                    <a:pt x="353" y="524"/>
                  </a:lnTo>
                  <a:lnTo>
                    <a:pt x="358" y="524"/>
                  </a:lnTo>
                  <a:lnTo>
                    <a:pt x="358" y="521"/>
                  </a:lnTo>
                  <a:lnTo>
                    <a:pt x="362" y="521"/>
                  </a:lnTo>
                  <a:lnTo>
                    <a:pt x="362" y="510"/>
                  </a:lnTo>
                  <a:lnTo>
                    <a:pt x="362" y="522"/>
                  </a:lnTo>
                  <a:lnTo>
                    <a:pt x="367" y="524"/>
                  </a:lnTo>
                  <a:lnTo>
                    <a:pt x="372" y="524"/>
                  </a:lnTo>
                  <a:lnTo>
                    <a:pt x="372" y="522"/>
                  </a:lnTo>
                  <a:lnTo>
                    <a:pt x="376" y="522"/>
                  </a:lnTo>
                  <a:lnTo>
                    <a:pt x="376" y="519"/>
                  </a:lnTo>
                  <a:lnTo>
                    <a:pt x="381" y="519"/>
                  </a:lnTo>
                  <a:lnTo>
                    <a:pt x="381" y="518"/>
                  </a:lnTo>
                  <a:lnTo>
                    <a:pt x="381" y="521"/>
                  </a:lnTo>
                  <a:lnTo>
                    <a:pt x="386" y="523"/>
                  </a:lnTo>
                  <a:lnTo>
                    <a:pt x="391" y="523"/>
                  </a:lnTo>
                  <a:lnTo>
                    <a:pt x="391" y="521"/>
                  </a:lnTo>
                  <a:lnTo>
                    <a:pt x="395" y="522"/>
                  </a:lnTo>
                  <a:lnTo>
                    <a:pt x="400" y="522"/>
                  </a:lnTo>
                  <a:lnTo>
                    <a:pt x="400" y="521"/>
                  </a:lnTo>
                  <a:lnTo>
                    <a:pt x="400" y="522"/>
                  </a:lnTo>
                  <a:lnTo>
                    <a:pt x="405" y="524"/>
                  </a:lnTo>
                  <a:lnTo>
                    <a:pt x="410" y="524"/>
                  </a:lnTo>
                  <a:lnTo>
                    <a:pt x="410" y="521"/>
                  </a:lnTo>
                  <a:lnTo>
                    <a:pt x="415" y="521"/>
                  </a:lnTo>
                  <a:lnTo>
                    <a:pt x="419" y="524"/>
                  </a:lnTo>
                  <a:lnTo>
                    <a:pt x="424" y="524"/>
                  </a:lnTo>
                  <a:lnTo>
                    <a:pt x="424" y="521"/>
                  </a:lnTo>
                  <a:lnTo>
                    <a:pt x="429" y="521"/>
                  </a:lnTo>
                  <a:lnTo>
                    <a:pt x="429" y="520"/>
                  </a:lnTo>
                  <a:lnTo>
                    <a:pt x="429" y="521"/>
                  </a:lnTo>
                  <a:lnTo>
                    <a:pt x="433" y="523"/>
                  </a:lnTo>
                  <a:lnTo>
                    <a:pt x="438" y="523"/>
                  </a:lnTo>
                  <a:lnTo>
                    <a:pt x="438" y="521"/>
                  </a:lnTo>
                  <a:lnTo>
                    <a:pt x="443" y="522"/>
                  </a:lnTo>
                  <a:lnTo>
                    <a:pt x="447" y="522"/>
                  </a:lnTo>
                  <a:lnTo>
                    <a:pt x="447" y="518"/>
                  </a:lnTo>
                  <a:lnTo>
                    <a:pt x="447" y="522"/>
                  </a:lnTo>
                  <a:lnTo>
                    <a:pt x="452" y="523"/>
                  </a:lnTo>
                  <a:lnTo>
                    <a:pt x="457" y="523"/>
                  </a:lnTo>
                  <a:lnTo>
                    <a:pt x="457" y="522"/>
                  </a:lnTo>
                  <a:lnTo>
                    <a:pt x="461" y="522"/>
                  </a:lnTo>
                  <a:lnTo>
                    <a:pt x="461" y="520"/>
                  </a:lnTo>
                  <a:lnTo>
                    <a:pt x="461" y="521"/>
                  </a:lnTo>
                  <a:lnTo>
                    <a:pt x="466" y="523"/>
                  </a:lnTo>
                  <a:lnTo>
                    <a:pt x="471" y="523"/>
                  </a:lnTo>
                  <a:lnTo>
                    <a:pt x="471" y="522"/>
                  </a:lnTo>
                  <a:lnTo>
                    <a:pt x="475" y="523"/>
                  </a:lnTo>
                  <a:lnTo>
                    <a:pt x="480" y="523"/>
                  </a:lnTo>
                  <a:lnTo>
                    <a:pt x="480" y="520"/>
                  </a:lnTo>
                  <a:lnTo>
                    <a:pt x="480" y="521"/>
                  </a:lnTo>
                  <a:lnTo>
                    <a:pt x="485" y="523"/>
                  </a:lnTo>
                  <a:lnTo>
                    <a:pt x="489" y="523"/>
                  </a:lnTo>
                  <a:lnTo>
                    <a:pt x="489" y="397"/>
                  </a:lnTo>
                  <a:lnTo>
                    <a:pt x="489" y="521"/>
                  </a:lnTo>
                  <a:lnTo>
                    <a:pt x="494" y="523"/>
                  </a:lnTo>
                  <a:lnTo>
                    <a:pt x="499" y="523"/>
                  </a:lnTo>
                  <a:lnTo>
                    <a:pt x="499" y="520"/>
                  </a:lnTo>
                  <a:lnTo>
                    <a:pt x="504" y="520"/>
                  </a:lnTo>
                  <a:lnTo>
                    <a:pt x="504" y="518"/>
                  </a:lnTo>
                  <a:lnTo>
                    <a:pt x="508" y="518"/>
                  </a:lnTo>
                  <a:lnTo>
                    <a:pt x="508" y="479"/>
                  </a:lnTo>
                  <a:lnTo>
                    <a:pt x="508" y="521"/>
                  </a:lnTo>
                  <a:lnTo>
                    <a:pt x="513" y="522"/>
                  </a:lnTo>
                  <a:lnTo>
                    <a:pt x="518" y="522"/>
                  </a:lnTo>
                  <a:lnTo>
                    <a:pt x="518" y="521"/>
                  </a:lnTo>
                  <a:lnTo>
                    <a:pt x="518" y="522"/>
                  </a:lnTo>
                  <a:lnTo>
                    <a:pt x="523" y="523"/>
                  </a:lnTo>
                  <a:lnTo>
                    <a:pt x="528" y="523"/>
                  </a:lnTo>
                  <a:lnTo>
                    <a:pt x="528" y="489"/>
                  </a:lnTo>
                  <a:lnTo>
                    <a:pt x="528" y="521"/>
                  </a:lnTo>
                  <a:lnTo>
                    <a:pt x="532" y="522"/>
                  </a:lnTo>
                  <a:lnTo>
                    <a:pt x="532" y="523"/>
                  </a:lnTo>
                  <a:lnTo>
                    <a:pt x="537" y="523"/>
                  </a:lnTo>
                  <a:lnTo>
                    <a:pt x="542" y="523"/>
                  </a:lnTo>
                  <a:lnTo>
                    <a:pt x="542" y="512"/>
                  </a:lnTo>
                  <a:lnTo>
                    <a:pt x="542" y="521"/>
                  </a:lnTo>
                  <a:lnTo>
                    <a:pt x="546" y="523"/>
                  </a:lnTo>
                  <a:lnTo>
                    <a:pt x="551" y="523"/>
                  </a:lnTo>
                  <a:lnTo>
                    <a:pt x="551" y="519"/>
                  </a:lnTo>
                  <a:lnTo>
                    <a:pt x="551" y="521"/>
                  </a:lnTo>
                  <a:lnTo>
                    <a:pt x="556" y="523"/>
                  </a:lnTo>
                  <a:lnTo>
                    <a:pt x="560" y="523"/>
                  </a:lnTo>
                  <a:lnTo>
                    <a:pt x="560" y="517"/>
                  </a:lnTo>
                  <a:lnTo>
                    <a:pt x="560" y="521"/>
                  </a:lnTo>
                  <a:lnTo>
                    <a:pt x="565" y="522"/>
                  </a:lnTo>
                  <a:lnTo>
                    <a:pt x="570" y="522"/>
                  </a:lnTo>
                  <a:lnTo>
                    <a:pt x="570" y="521"/>
                  </a:lnTo>
                  <a:lnTo>
                    <a:pt x="574" y="521"/>
                  </a:lnTo>
                  <a:lnTo>
                    <a:pt x="579" y="523"/>
                  </a:lnTo>
                  <a:lnTo>
                    <a:pt x="584" y="523"/>
                  </a:lnTo>
                  <a:lnTo>
                    <a:pt x="584" y="515"/>
                  </a:lnTo>
                  <a:lnTo>
                    <a:pt x="584" y="522"/>
                  </a:lnTo>
                  <a:lnTo>
                    <a:pt x="588" y="524"/>
                  </a:lnTo>
                  <a:lnTo>
                    <a:pt x="593" y="524"/>
                  </a:lnTo>
                  <a:lnTo>
                    <a:pt x="593" y="509"/>
                  </a:lnTo>
                  <a:lnTo>
                    <a:pt x="593" y="519"/>
                  </a:lnTo>
                  <a:lnTo>
                    <a:pt x="598" y="522"/>
                  </a:lnTo>
                  <a:lnTo>
                    <a:pt x="602" y="522"/>
                  </a:lnTo>
                  <a:lnTo>
                    <a:pt x="602" y="521"/>
                  </a:lnTo>
                  <a:lnTo>
                    <a:pt x="607" y="523"/>
                  </a:lnTo>
                  <a:lnTo>
                    <a:pt x="612" y="523"/>
                  </a:lnTo>
                  <a:lnTo>
                    <a:pt x="612" y="519"/>
                  </a:lnTo>
                  <a:lnTo>
                    <a:pt x="612" y="521"/>
                  </a:lnTo>
                  <a:lnTo>
                    <a:pt x="616" y="522"/>
                  </a:lnTo>
                  <a:lnTo>
                    <a:pt x="621" y="522"/>
                  </a:lnTo>
                  <a:lnTo>
                    <a:pt x="621" y="521"/>
                  </a:lnTo>
                  <a:lnTo>
                    <a:pt x="626" y="523"/>
                  </a:lnTo>
                  <a:lnTo>
                    <a:pt x="631" y="523"/>
                  </a:lnTo>
                  <a:lnTo>
                    <a:pt x="631" y="521"/>
                  </a:lnTo>
                  <a:lnTo>
                    <a:pt x="636" y="521"/>
                  </a:lnTo>
                  <a:lnTo>
                    <a:pt x="636" y="522"/>
                  </a:lnTo>
                  <a:lnTo>
                    <a:pt x="640" y="524"/>
                  </a:lnTo>
                  <a:lnTo>
                    <a:pt x="645" y="524"/>
                  </a:lnTo>
                  <a:lnTo>
                    <a:pt x="645" y="521"/>
                  </a:lnTo>
                  <a:lnTo>
                    <a:pt x="650" y="521"/>
                  </a:lnTo>
                  <a:lnTo>
                    <a:pt x="650" y="513"/>
                  </a:lnTo>
                  <a:lnTo>
                    <a:pt x="650" y="514"/>
                  </a:lnTo>
                  <a:lnTo>
                    <a:pt x="655" y="523"/>
                  </a:lnTo>
                  <a:lnTo>
                    <a:pt x="659" y="523"/>
                  </a:lnTo>
                  <a:lnTo>
                    <a:pt x="659" y="522"/>
                  </a:lnTo>
                  <a:lnTo>
                    <a:pt x="664" y="522"/>
                  </a:lnTo>
                  <a:lnTo>
                    <a:pt x="664" y="520"/>
                  </a:lnTo>
                  <a:lnTo>
                    <a:pt x="664" y="521"/>
                  </a:lnTo>
                  <a:lnTo>
                    <a:pt x="669" y="522"/>
                  </a:lnTo>
                  <a:lnTo>
                    <a:pt x="673" y="524"/>
                  </a:lnTo>
                  <a:lnTo>
                    <a:pt x="678" y="524"/>
                  </a:lnTo>
                  <a:lnTo>
                    <a:pt x="678" y="522"/>
                  </a:lnTo>
                  <a:lnTo>
                    <a:pt x="683" y="522"/>
                  </a:lnTo>
                  <a:lnTo>
                    <a:pt x="683" y="519"/>
                  </a:lnTo>
                  <a:lnTo>
                    <a:pt x="687" y="519"/>
                  </a:lnTo>
                  <a:lnTo>
                    <a:pt x="687" y="517"/>
                  </a:lnTo>
                  <a:lnTo>
                    <a:pt x="687" y="522"/>
                  </a:lnTo>
                  <a:lnTo>
                    <a:pt x="692" y="524"/>
                  </a:lnTo>
                  <a:lnTo>
                    <a:pt x="697" y="524"/>
                  </a:lnTo>
                  <a:lnTo>
                    <a:pt x="697" y="522"/>
                  </a:lnTo>
                  <a:lnTo>
                    <a:pt x="701" y="522"/>
                  </a:lnTo>
                  <a:lnTo>
                    <a:pt x="701" y="521"/>
                  </a:lnTo>
                  <a:lnTo>
                    <a:pt x="701" y="522"/>
                  </a:lnTo>
                  <a:lnTo>
                    <a:pt x="706" y="523"/>
                  </a:lnTo>
                  <a:lnTo>
                    <a:pt x="711" y="523"/>
                  </a:lnTo>
                  <a:lnTo>
                    <a:pt x="711" y="522"/>
                  </a:lnTo>
                  <a:lnTo>
                    <a:pt x="715" y="522"/>
                  </a:lnTo>
                  <a:lnTo>
                    <a:pt x="715" y="521"/>
                  </a:lnTo>
                  <a:lnTo>
                    <a:pt x="720" y="521"/>
                  </a:lnTo>
                  <a:lnTo>
                    <a:pt x="720" y="522"/>
                  </a:lnTo>
                  <a:lnTo>
                    <a:pt x="725" y="524"/>
                  </a:lnTo>
                  <a:lnTo>
                    <a:pt x="729" y="524"/>
                  </a:lnTo>
                  <a:lnTo>
                    <a:pt x="729" y="521"/>
                  </a:lnTo>
                  <a:lnTo>
                    <a:pt x="734" y="521"/>
                  </a:lnTo>
                  <a:lnTo>
                    <a:pt x="734" y="520"/>
                  </a:lnTo>
                  <a:lnTo>
                    <a:pt x="734" y="521"/>
                  </a:lnTo>
                  <a:lnTo>
                    <a:pt x="739" y="521"/>
                  </a:lnTo>
                  <a:lnTo>
                    <a:pt x="739" y="522"/>
                  </a:lnTo>
                  <a:lnTo>
                    <a:pt x="744" y="523"/>
                  </a:lnTo>
                  <a:lnTo>
                    <a:pt x="748" y="523"/>
                  </a:lnTo>
                  <a:lnTo>
                    <a:pt x="748" y="500"/>
                  </a:lnTo>
                  <a:lnTo>
                    <a:pt x="748" y="520"/>
                  </a:lnTo>
                  <a:lnTo>
                    <a:pt x="753" y="521"/>
                  </a:lnTo>
                  <a:lnTo>
                    <a:pt x="753" y="522"/>
                  </a:lnTo>
                  <a:lnTo>
                    <a:pt x="758" y="523"/>
                  </a:lnTo>
                  <a:lnTo>
                    <a:pt x="763" y="523"/>
                  </a:lnTo>
                  <a:lnTo>
                    <a:pt x="763" y="521"/>
                  </a:lnTo>
                  <a:lnTo>
                    <a:pt x="768" y="521"/>
                  </a:lnTo>
                  <a:lnTo>
                    <a:pt x="768" y="513"/>
                  </a:lnTo>
                  <a:lnTo>
                    <a:pt x="768" y="521"/>
                  </a:lnTo>
                  <a:lnTo>
                    <a:pt x="772" y="522"/>
                  </a:lnTo>
                  <a:lnTo>
                    <a:pt x="777" y="523"/>
                  </a:lnTo>
                  <a:lnTo>
                    <a:pt x="782" y="523"/>
                  </a:lnTo>
                  <a:lnTo>
                    <a:pt x="782" y="522"/>
                  </a:lnTo>
                  <a:lnTo>
                    <a:pt x="786" y="522"/>
                  </a:lnTo>
                  <a:lnTo>
                    <a:pt x="786" y="520"/>
                  </a:lnTo>
                  <a:lnTo>
                    <a:pt x="786" y="521"/>
                  </a:lnTo>
                  <a:lnTo>
                    <a:pt x="791" y="522"/>
                  </a:lnTo>
                  <a:lnTo>
                    <a:pt x="796" y="522"/>
                  </a:lnTo>
                  <a:lnTo>
                    <a:pt x="796" y="521"/>
                  </a:lnTo>
                  <a:lnTo>
                    <a:pt x="800" y="523"/>
                  </a:lnTo>
                  <a:lnTo>
                    <a:pt x="805" y="523"/>
                  </a:lnTo>
                  <a:lnTo>
                    <a:pt x="805" y="521"/>
                  </a:lnTo>
                  <a:lnTo>
                    <a:pt x="805" y="522"/>
                  </a:lnTo>
                  <a:lnTo>
                    <a:pt x="810" y="523"/>
                  </a:lnTo>
                  <a:lnTo>
                    <a:pt x="814" y="523"/>
                  </a:lnTo>
                  <a:lnTo>
                    <a:pt x="814" y="521"/>
                  </a:lnTo>
                  <a:lnTo>
                    <a:pt x="819" y="521"/>
                  </a:lnTo>
                  <a:lnTo>
                    <a:pt x="819" y="520"/>
                  </a:lnTo>
                  <a:lnTo>
                    <a:pt x="824" y="522"/>
                  </a:lnTo>
                  <a:lnTo>
                    <a:pt x="828" y="522"/>
                  </a:lnTo>
                  <a:lnTo>
                    <a:pt x="828" y="521"/>
                  </a:lnTo>
                  <a:lnTo>
                    <a:pt x="833" y="521"/>
                  </a:lnTo>
                  <a:lnTo>
                    <a:pt x="838" y="521"/>
                  </a:lnTo>
                  <a:lnTo>
                    <a:pt x="842" y="523"/>
                  </a:lnTo>
                  <a:lnTo>
                    <a:pt x="847" y="523"/>
                  </a:lnTo>
                  <a:lnTo>
                    <a:pt x="847" y="521"/>
                  </a:lnTo>
                  <a:lnTo>
                    <a:pt x="847" y="522"/>
                  </a:lnTo>
                  <a:lnTo>
                    <a:pt x="852" y="523"/>
                  </a:lnTo>
                  <a:lnTo>
                    <a:pt x="856" y="523"/>
                  </a:lnTo>
                  <a:lnTo>
                    <a:pt x="856" y="521"/>
                  </a:lnTo>
                  <a:lnTo>
                    <a:pt x="861" y="522"/>
                  </a:lnTo>
                  <a:lnTo>
                    <a:pt x="866" y="522"/>
                  </a:lnTo>
                  <a:lnTo>
                    <a:pt x="866" y="520"/>
                  </a:lnTo>
                  <a:lnTo>
                    <a:pt x="866" y="521"/>
                  </a:lnTo>
                  <a:lnTo>
                    <a:pt x="871" y="522"/>
                  </a:lnTo>
                  <a:lnTo>
                    <a:pt x="876" y="522"/>
                  </a:lnTo>
                  <a:lnTo>
                    <a:pt x="876" y="521"/>
                  </a:lnTo>
                  <a:lnTo>
                    <a:pt x="881" y="521"/>
                  </a:lnTo>
                  <a:lnTo>
                    <a:pt x="885" y="522"/>
                  </a:lnTo>
                  <a:lnTo>
                    <a:pt x="890" y="522"/>
                  </a:lnTo>
                  <a:lnTo>
                    <a:pt x="890" y="520"/>
                  </a:lnTo>
                  <a:lnTo>
                    <a:pt x="890" y="521"/>
                  </a:lnTo>
                  <a:lnTo>
                    <a:pt x="895" y="523"/>
                  </a:lnTo>
                  <a:lnTo>
                    <a:pt x="899" y="523"/>
                  </a:lnTo>
                  <a:lnTo>
                    <a:pt x="899" y="521"/>
                  </a:lnTo>
                  <a:lnTo>
                    <a:pt x="904" y="521"/>
                  </a:lnTo>
                  <a:lnTo>
                    <a:pt x="909" y="521"/>
                  </a:lnTo>
                  <a:lnTo>
                    <a:pt x="909" y="522"/>
                  </a:lnTo>
                  <a:lnTo>
                    <a:pt x="913" y="523"/>
                  </a:lnTo>
                  <a:lnTo>
                    <a:pt x="918" y="523"/>
                  </a:lnTo>
                  <a:lnTo>
                    <a:pt x="918" y="516"/>
                  </a:lnTo>
                  <a:lnTo>
                    <a:pt x="918" y="521"/>
                  </a:lnTo>
                  <a:lnTo>
                    <a:pt x="923" y="522"/>
                  </a:lnTo>
                  <a:lnTo>
                    <a:pt x="927" y="522"/>
                  </a:lnTo>
                  <a:lnTo>
                    <a:pt x="927" y="521"/>
                  </a:lnTo>
                  <a:lnTo>
                    <a:pt x="932" y="521"/>
                  </a:lnTo>
                  <a:lnTo>
                    <a:pt x="937" y="521"/>
                  </a:lnTo>
                  <a:lnTo>
                    <a:pt x="937" y="517"/>
                  </a:lnTo>
                  <a:lnTo>
                    <a:pt x="937" y="520"/>
                  </a:lnTo>
                  <a:lnTo>
                    <a:pt x="941" y="522"/>
                  </a:lnTo>
                  <a:lnTo>
                    <a:pt x="946" y="522"/>
                  </a:lnTo>
                  <a:lnTo>
                    <a:pt x="946" y="521"/>
                  </a:lnTo>
                  <a:lnTo>
                    <a:pt x="951" y="521"/>
                  </a:lnTo>
                  <a:lnTo>
                    <a:pt x="955" y="521"/>
                  </a:lnTo>
                  <a:lnTo>
                    <a:pt x="955" y="520"/>
                  </a:lnTo>
                  <a:lnTo>
                    <a:pt x="955" y="521"/>
                  </a:lnTo>
                  <a:lnTo>
                    <a:pt x="960" y="523"/>
                  </a:lnTo>
                  <a:lnTo>
                    <a:pt x="965" y="523"/>
                  </a:lnTo>
                  <a:lnTo>
                    <a:pt x="965" y="521"/>
                  </a:lnTo>
                  <a:lnTo>
                    <a:pt x="969" y="521"/>
                  </a:lnTo>
                  <a:lnTo>
                    <a:pt x="974" y="522"/>
                  </a:lnTo>
                  <a:lnTo>
                    <a:pt x="979" y="522"/>
                  </a:lnTo>
                  <a:lnTo>
                    <a:pt x="979" y="521"/>
                  </a:lnTo>
                  <a:lnTo>
                    <a:pt x="984" y="522"/>
                  </a:lnTo>
                  <a:lnTo>
                    <a:pt x="989" y="522"/>
                  </a:lnTo>
                  <a:lnTo>
                    <a:pt x="989" y="519"/>
                  </a:lnTo>
                  <a:lnTo>
                    <a:pt x="989" y="520"/>
                  </a:lnTo>
                  <a:lnTo>
                    <a:pt x="993" y="521"/>
                  </a:lnTo>
                  <a:lnTo>
                    <a:pt x="998" y="522"/>
                  </a:lnTo>
                  <a:lnTo>
                    <a:pt x="1003" y="522"/>
                  </a:lnTo>
                  <a:lnTo>
                    <a:pt x="1003" y="521"/>
                  </a:lnTo>
                  <a:lnTo>
                    <a:pt x="1008" y="521"/>
                  </a:lnTo>
                  <a:lnTo>
                    <a:pt x="1008" y="519"/>
                  </a:lnTo>
                  <a:lnTo>
                    <a:pt x="1008" y="521"/>
                  </a:lnTo>
                  <a:lnTo>
                    <a:pt x="1012" y="522"/>
                  </a:lnTo>
                  <a:lnTo>
                    <a:pt x="1017" y="522"/>
                  </a:lnTo>
                  <a:lnTo>
                    <a:pt x="1017" y="521"/>
                  </a:lnTo>
                  <a:lnTo>
                    <a:pt x="1022" y="521"/>
                  </a:lnTo>
                  <a:lnTo>
                    <a:pt x="1022" y="490"/>
                  </a:lnTo>
                  <a:lnTo>
                    <a:pt x="1022" y="520"/>
                  </a:lnTo>
                  <a:lnTo>
                    <a:pt x="1026" y="521"/>
                  </a:lnTo>
                  <a:lnTo>
                    <a:pt x="1031" y="523"/>
                  </a:lnTo>
                  <a:lnTo>
                    <a:pt x="1036" y="523"/>
                  </a:lnTo>
                  <a:lnTo>
                    <a:pt x="1036" y="521"/>
                  </a:lnTo>
                  <a:lnTo>
                    <a:pt x="1040" y="521"/>
                  </a:lnTo>
                  <a:lnTo>
                    <a:pt x="1040" y="508"/>
                  </a:lnTo>
                  <a:lnTo>
                    <a:pt x="1040" y="521"/>
                  </a:lnTo>
                  <a:lnTo>
                    <a:pt x="1045" y="522"/>
                  </a:lnTo>
                  <a:lnTo>
                    <a:pt x="1050" y="522"/>
                  </a:lnTo>
                  <a:lnTo>
                    <a:pt x="1050" y="521"/>
                  </a:lnTo>
                  <a:lnTo>
                    <a:pt x="1054" y="521"/>
                  </a:lnTo>
                  <a:lnTo>
                    <a:pt x="1054" y="520"/>
                  </a:lnTo>
                  <a:lnTo>
                    <a:pt x="1054" y="521"/>
                  </a:lnTo>
                  <a:lnTo>
                    <a:pt x="1059" y="521"/>
                  </a:lnTo>
                  <a:lnTo>
                    <a:pt x="1064" y="521"/>
                  </a:lnTo>
                  <a:lnTo>
                    <a:pt x="1068" y="522"/>
                  </a:lnTo>
                  <a:lnTo>
                    <a:pt x="1073" y="522"/>
                  </a:lnTo>
                  <a:lnTo>
                    <a:pt x="1073" y="520"/>
                  </a:lnTo>
                  <a:lnTo>
                    <a:pt x="1073" y="521"/>
                  </a:lnTo>
                  <a:lnTo>
                    <a:pt x="1078" y="521"/>
                  </a:lnTo>
                  <a:lnTo>
                    <a:pt x="1082" y="522"/>
                  </a:lnTo>
                  <a:lnTo>
                    <a:pt x="1087" y="522"/>
                  </a:lnTo>
                  <a:lnTo>
                    <a:pt x="1087" y="521"/>
                  </a:lnTo>
                  <a:lnTo>
                    <a:pt x="1092" y="521"/>
                  </a:lnTo>
                  <a:lnTo>
                    <a:pt x="1092" y="520"/>
                  </a:lnTo>
                  <a:lnTo>
                    <a:pt x="1092" y="521"/>
                  </a:lnTo>
                  <a:lnTo>
                    <a:pt x="1097" y="522"/>
                  </a:lnTo>
                  <a:lnTo>
                    <a:pt x="1101" y="522"/>
                  </a:lnTo>
                  <a:lnTo>
                    <a:pt x="1101" y="521"/>
                  </a:lnTo>
                  <a:lnTo>
                    <a:pt x="1106" y="521"/>
                  </a:lnTo>
                  <a:lnTo>
                    <a:pt x="1111" y="521"/>
                  </a:lnTo>
                  <a:lnTo>
                    <a:pt x="1111" y="520"/>
                  </a:lnTo>
                  <a:lnTo>
                    <a:pt x="1111" y="521"/>
                  </a:lnTo>
                  <a:lnTo>
                    <a:pt x="1116" y="522"/>
                  </a:lnTo>
                  <a:lnTo>
                    <a:pt x="1121" y="522"/>
                  </a:lnTo>
                  <a:lnTo>
                    <a:pt x="1121" y="521"/>
                  </a:lnTo>
                  <a:lnTo>
                    <a:pt x="1125" y="521"/>
                  </a:lnTo>
                  <a:lnTo>
                    <a:pt x="1125" y="490"/>
                  </a:lnTo>
                  <a:lnTo>
                    <a:pt x="1125" y="519"/>
                  </a:lnTo>
                  <a:lnTo>
                    <a:pt x="1130" y="522"/>
                  </a:lnTo>
                  <a:lnTo>
                    <a:pt x="1135" y="522"/>
                  </a:lnTo>
                  <a:lnTo>
                    <a:pt x="1135" y="521"/>
                  </a:lnTo>
                  <a:lnTo>
                    <a:pt x="1139" y="521"/>
                  </a:lnTo>
                  <a:lnTo>
                    <a:pt x="1139" y="517"/>
                  </a:lnTo>
                  <a:lnTo>
                    <a:pt x="1144" y="517"/>
                  </a:lnTo>
                  <a:lnTo>
                    <a:pt x="1144" y="509"/>
                  </a:lnTo>
                  <a:lnTo>
                    <a:pt x="1144" y="520"/>
                  </a:lnTo>
                  <a:lnTo>
                    <a:pt x="1149" y="521"/>
                  </a:lnTo>
                  <a:lnTo>
                    <a:pt x="1153" y="521"/>
                  </a:lnTo>
                  <a:lnTo>
                    <a:pt x="1153" y="520"/>
                  </a:lnTo>
                  <a:lnTo>
                    <a:pt x="1158" y="522"/>
                  </a:lnTo>
                  <a:lnTo>
                    <a:pt x="1163" y="522"/>
                  </a:lnTo>
                  <a:lnTo>
                    <a:pt x="1163" y="521"/>
                  </a:lnTo>
                  <a:lnTo>
                    <a:pt x="1167" y="523"/>
                  </a:lnTo>
                  <a:lnTo>
                    <a:pt x="1172" y="523"/>
                  </a:lnTo>
                  <a:lnTo>
                    <a:pt x="1172" y="521"/>
                  </a:lnTo>
                  <a:lnTo>
                    <a:pt x="1177" y="521"/>
                  </a:lnTo>
                  <a:lnTo>
                    <a:pt x="1177" y="520"/>
                  </a:lnTo>
                  <a:lnTo>
                    <a:pt x="1181" y="523"/>
                  </a:lnTo>
                  <a:lnTo>
                    <a:pt x="1186" y="523"/>
                  </a:lnTo>
                  <a:lnTo>
                    <a:pt x="1186" y="521"/>
                  </a:lnTo>
                  <a:lnTo>
                    <a:pt x="1191" y="521"/>
                  </a:lnTo>
                  <a:lnTo>
                    <a:pt x="1191" y="520"/>
                  </a:lnTo>
                  <a:lnTo>
                    <a:pt x="1195" y="521"/>
                  </a:lnTo>
                  <a:lnTo>
                    <a:pt x="1200" y="523"/>
                  </a:lnTo>
                  <a:lnTo>
                    <a:pt x="1205" y="523"/>
                  </a:lnTo>
                  <a:lnTo>
                    <a:pt x="1205" y="521"/>
                  </a:lnTo>
                  <a:lnTo>
                    <a:pt x="1209" y="521"/>
                  </a:lnTo>
                  <a:lnTo>
                    <a:pt x="1209" y="520"/>
                  </a:lnTo>
                  <a:lnTo>
                    <a:pt x="1214" y="520"/>
                  </a:lnTo>
                  <a:lnTo>
                    <a:pt x="1214" y="519"/>
                  </a:lnTo>
                  <a:lnTo>
                    <a:pt x="1214" y="521"/>
                  </a:lnTo>
                  <a:lnTo>
                    <a:pt x="1219" y="522"/>
                  </a:lnTo>
                  <a:lnTo>
                    <a:pt x="1224" y="522"/>
                  </a:lnTo>
                  <a:lnTo>
                    <a:pt x="1224" y="521"/>
                  </a:lnTo>
                  <a:lnTo>
                    <a:pt x="1229" y="521"/>
                  </a:lnTo>
                  <a:lnTo>
                    <a:pt x="1229" y="519"/>
                  </a:lnTo>
                  <a:lnTo>
                    <a:pt x="1229" y="521"/>
                  </a:lnTo>
                  <a:lnTo>
                    <a:pt x="1233" y="522"/>
                  </a:lnTo>
                  <a:lnTo>
                    <a:pt x="1238" y="522"/>
                  </a:lnTo>
                  <a:lnTo>
                    <a:pt x="1238" y="521"/>
                  </a:lnTo>
                  <a:lnTo>
                    <a:pt x="1243" y="521"/>
                  </a:lnTo>
                  <a:lnTo>
                    <a:pt x="1248" y="521"/>
                  </a:lnTo>
                  <a:lnTo>
                    <a:pt x="1248" y="519"/>
                  </a:lnTo>
                  <a:lnTo>
                    <a:pt x="1248" y="521"/>
                  </a:lnTo>
                  <a:lnTo>
                    <a:pt x="1252" y="522"/>
                  </a:lnTo>
                  <a:lnTo>
                    <a:pt x="1257" y="522"/>
                  </a:lnTo>
                  <a:lnTo>
                    <a:pt x="1257" y="521"/>
                  </a:lnTo>
                  <a:lnTo>
                    <a:pt x="1262" y="521"/>
                  </a:lnTo>
                  <a:lnTo>
                    <a:pt x="1262" y="520"/>
                  </a:lnTo>
                  <a:lnTo>
                    <a:pt x="1266" y="522"/>
                  </a:lnTo>
                  <a:lnTo>
                    <a:pt x="1271" y="522"/>
                  </a:lnTo>
                  <a:lnTo>
                    <a:pt x="1271" y="521"/>
                  </a:lnTo>
                  <a:lnTo>
                    <a:pt x="1276" y="522"/>
                  </a:lnTo>
                  <a:lnTo>
                    <a:pt x="1280" y="522"/>
                  </a:lnTo>
                  <a:lnTo>
                    <a:pt x="1280" y="519"/>
                  </a:lnTo>
                  <a:lnTo>
                    <a:pt x="1280" y="521"/>
                  </a:lnTo>
                  <a:lnTo>
                    <a:pt x="1285" y="523"/>
                  </a:lnTo>
                  <a:lnTo>
                    <a:pt x="1290" y="523"/>
                  </a:lnTo>
                  <a:lnTo>
                    <a:pt x="1290" y="521"/>
                  </a:lnTo>
                  <a:lnTo>
                    <a:pt x="1294" y="521"/>
                  </a:lnTo>
                  <a:lnTo>
                    <a:pt x="1294" y="520"/>
                  </a:lnTo>
                  <a:lnTo>
                    <a:pt x="1299" y="521"/>
                  </a:lnTo>
                  <a:lnTo>
                    <a:pt x="1304" y="522"/>
                  </a:lnTo>
                  <a:lnTo>
                    <a:pt x="1308" y="522"/>
                  </a:lnTo>
                  <a:lnTo>
                    <a:pt x="1308" y="521"/>
                  </a:lnTo>
                  <a:lnTo>
                    <a:pt x="1313" y="521"/>
                  </a:lnTo>
                  <a:lnTo>
                    <a:pt x="1313" y="519"/>
                  </a:lnTo>
                  <a:lnTo>
                    <a:pt x="1313" y="520"/>
                  </a:lnTo>
                  <a:lnTo>
                    <a:pt x="1318" y="522"/>
                  </a:lnTo>
                  <a:lnTo>
                    <a:pt x="1322" y="522"/>
                  </a:lnTo>
                  <a:lnTo>
                    <a:pt x="1322" y="521"/>
                  </a:lnTo>
                  <a:lnTo>
                    <a:pt x="1327" y="521"/>
                  </a:lnTo>
                  <a:lnTo>
                    <a:pt x="1332" y="521"/>
                  </a:lnTo>
                  <a:lnTo>
                    <a:pt x="1332" y="519"/>
                  </a:lnTo>
                  <a:lnTo>
                    <a:pt x="1332" y="521"/>
                  </a:lnTo>
                  <a:lnTo>
                    <a:pt x="1337" y="522"/>
                  </a:lnTo>
                  <a:lnTo>
                    <a:pt x="1342" y="522"/>
                  </a:lnTo>
                  <a:lnTo>
                    <a:pt x="1342" y="521"/>
                  </a:lnTo>
                  <a:lnTo>
                    <a:pt x="1346" y="521"/>
                  </a:lnTo>
                  <a:lnTo>
                    <a:pt x="1346" y="519"/>
                  </a:lnTo>
                  <a:lnTo>
                    <a:pt x="1351" y="521"/>
                  </a:lnTo>
                  <a:lnTo>
                    <a:pt x="1356" y="522"/>
                  </a:lnTo>
                  <a:lnTo>
                    <a:pt x="1361" y="522"/>
                  </a:lnTo>
                  <a:lnTo>
                    <a:pt x="1361" y="519"/>
                  </a:lnTo>
                  <a:lnTo>
                    <a:pt x="1365" y="519"/>
                  </a:lnTo>
                  <a:lnTo>
                    <a:pt x="1365" y="520"/>
                  </a:lnTo>
                  <a:lnTo>
                    <a:pt x="1370" y="521"/>
                  </a:lnTo>
                  <a:lnTo>
                    <a:pt x="1375" y="521"/>
                  </a:lnTo>
                  <a:lnTo>
                    <a:pt x="1379" y="521"/>
                  </a:lnTo>
                  <a:lnTo>
                    <a:pt x="1384" y="521"/>
                  </a:lnTo>
                  <a:lnTo>
                    <a:pt x="1384" y="519"/>
                  </a:lnTo>
                  <a:lnTo>
                    <a:pt x="1384" y="521"/>
                  </a:lnTo>
                  <a:lnTo>
                    <a:pt x="1389" y="523"/>
                  </a:lnTo>
                  <a:lnTo>
                    <a:pt x="1393" y="523"/>
                  </a:lnTo>
                  <a:lnTo>
                    <a:pt x="1393" y="521"/>
                  </a:lnTo>
                  <a:lnTo>
                    <a:pt x="1398" y="521"/>
                  </a:lnTo>
                  <a:lnTo>
                    <a:pt x="1398" y="413"/>
                  </a:lnTo>
                  <a:lnTo>
                    <a:pt x="1398" y="520"/>
                  </a:lnTo>
                  <a:lnTo>
                    <a:pt x="1403" y="521"/>
                  </a:lnTo>
                  <a:lnTo>
                    <a:pt x="1407" y="521"/>
                  </a:lnTo>
                  <a:lnTo>
                    <a:pt x="1412" y="521"/>
                  </a:lnTo>
                  <a:lnTo>
                    <a:pt x="1412" y="476"/>
                  </a:lnTo>
                  <a:lnTo>
                    <a:pt x="1412" y="520"/>
                  </a:lnTo>
                  <a:lnTo>
                    <a:pt x="1417" y="521"/>
                  </a:lnTo>
                  <a:lnTo>
                    <a:pt x="1421" y="522"/>
                  </a:lnTo>
                  <a:lnTo>
                    <a:pt x="1426" y="522"/>
                  </a:lnTo>
                  <a:lnTo>
                    <a:pt x="1426" y="521"/>
                  </a:lnTo>
                  <a:lnTo>
                    <a:pt x="1431" y="521"/>
                  </a:lnTo>
                  <a:lnTo>
                    <a:pt x="1431" y="512"/>
                  </a:lnTo>
                  <a:lnTo>
                    <a:pt x="1431" y="519"/>
                  </a:lnTo>
                  <a:lnTo>
                    <a:pt x="1435" y="521"/>
                  </a:lnTo>
                  <a:lnTo>
                    <a:pt x="1440" y="521"/>
                  </a:lnTo>
                  <a:lnTo>
                    <a:pt x="1445" y="521"/>
                  </a:lnTo>
                  <a:lnTo>
                    <a:pt x="1450" y="521"/>
                  </a:lnTo>
                  <a:lnTo>
                    <a:pt x="1450" y="520"/>
                  </a:lnTo>
                  <a:lnTo>
                    <a:pt x="1454" y="521"/>
                  </a:lnTo>
                  <a:lnTo>
                    <a:pt x="1459" y="521"/>
                  </a:lnTo>
                  <a:lnTo>
                    <a:pt x="1464" y="521"/>
                  </a:lnTo>
                  <a:lnTo>
                    <a:pt x="1464" y="519"/>
                  </a:lnTo>
                  <a:lnTo>
                    <a:pt x="1464" y="520"/>
                  </a:lnTo>
                  <a:lnTo>
                    <a:pt x="1469" y="521"/>
                  </a:lnTo>
                  <a:lnTo>
                    <a:pt x="1474" y="521"/>
                  </a:lnTo>
                  <a:lnTo>
                    <a:pt x="1478" y="521"/>
                  </a:lnTo>
                  <a:lnTo>
                    <a:pt x="1483" y="521"/>
                  </a:lnTo>
                  <a:lnTo>
                    <a:pt x="1483" y="520"/>
                  </a:lnTo>
                  <a:lnTo>
                    <a:pt x="1488" y="520"/>
                  </a:lnTo>
                  <a:lnTo>
                    <a:pt x="1488" y="519"/>
                  </a:lnTo>
                  <a:lnTo>
                    <a:pt x="1488" y="521"/>
                  </a:lnTo>
                  <a:lnTo>
                    <a:pt x="1492" y="523"/>
                  </a:lnTo>
                  <a:lnTo>
                    <a:pt x="1497" y="523"/>
                  </a:lnTo>
                  <a:lnTo>
                    <a:pt x="1497" y="402"/>
                  </a:lnTo>
                  <a:lnTo>
                    <a:pt x="1502" y="402"/>
                  </a:lnTo>
                  <a:lnTo>
                    <a:pt x="1502" y="385"/>
                  </a:lnTo>
                  <a:lnTo>
                    <a:pt x="1502" y="521"/>
                  </a:lnTo>
                  <a:lnTo>
                    <a:pt x="1506" y="521"/>
                  </a:lnTo>
                  <a:lnTo>
                    <a:pt x="1511" y="521"/>
                  </a:lnTo>
                  <a:lnTo>
                    <a:pt x="1516" y="521"/>
                  </a:lnTo>
                  <a:lnTo>
                    <a:pt x="1516" y="459"/>
                  </a:lnTo>
                  <a:lnTo>
                    <a:pt x="1516" y="519"/>
                  </a:lnTo>
                  <a:lnTo>
                    <a:pt x="1520" y="521"/>
                  </a:lnTo>
                  <a:lnTo>
                    <a:pt x="1525" y="522"/>
                  </a:lnTo>
                  <a:lnTo>
                    <a:pt x="1530" y="522"/>
                  </a:lnTo>
                  <a:lnTo>
                    <a:pt x="1530" y="520"/>
                  </a:lnTo>
                  <a:lnTo>
                    <a:pt x="1534" y="520"/>
                  </a:lnTo>
                  <a:lnTo>
                    <a:pt x="1534" y="508"/>
                  </a:lnTo>
                  <a:lnTo>
                    <a:pt x="1534" y="520"/>
                  </a:lnTo>
                  <a:lnTo>
                    <a:pt x="1539" y="521"/>
                  </a:lnTo>
                  <a:lnTo>
                    <a:pt x="1544" y="521"/>
                  </a:lnTo>
                  <a:lnTo>
                    <a:pt x="1548" y="521"/>
                  </a:lnTo>
                  <a:lnTo>
                    <a:pt x="1548" y="519"/>
                  </a:lnTo>
                  <a:lnTo>
                    <a:pt x="1553" y="519"/>
                  </a:lnTo>
                  <a:lnTo>
                    <a:pt x="1553" y="520"/>
                  </a:lnTo>
                  <a:lnTo>
                    <a:pt x="1558" y="522"/>
                  </a:lnTo>
                  <a:lnTo>
                    <a:pt x="1562" y="522"/>
                  </a:lnTo>
                  <a:lnTo>
                    <a:pt x="1562" y="521"/>
                  </a:lnTo>
                  <a:lnTo>
                    <a:pt x="1567" y="521"/>
                  </a:lnTo>
                  <a:lnTo>
                    <a:pt x="1567" y="519"/>
                  </a:lnTo>
                  <a:lnTo>
                    <a:pt x="1567" y="520"/>
                  </a:lnTo>
                  <a:lnTo>
                    <a:pt x="1572" y="521"/>
                  </a:lnTo>
                  <a:lnTo>
                    <a:pt x="1577" y="521"/>
                  </a:lnTo>
                  <a:lnTo>
                    <a:pt x="1582" y="521"/>
                  </a:lnTo>
                  <a:lnTo>
                    <a:pt x="1586" y="521"/>
                  </a:lnTo>
                  <a:lnTo>
                    <a:pt x="1586" y="520"/>
                  </a:lnTo>
                  <a:lnTo>
                    <a:pt x="1586" y="521"/>
                  </a:lnTo>
                  <a:lnTo>
                    <a:pt x="1591" y="521"/>
                  </a:lnTo>
                  <a:lnTo>
                    <a:pt x="1596" y="521"/>
                  </a:lnTo>
                  <a:lnTo>
                    <a:pt x="1601" y="521"/>
                  </a:lnTo>
                  <a:lnTo>
                    <a:pt x="1601" y="519"/>
                  </a:lnTo>
                  <a:lnTo>
                    <a:pt x="1605" y="521"/>
                  </a:lnTo>
                  <a:lnTo>
                    <a:pt x="1610" y="521"/>
                  </a:lnTo>
                  <a:lnTo>
                    <a:pt x="1610" y="520"/>
                  </a:lnTo>
                  <a:lnTo>
                    <a:pt x="1610" y="521"/>
                  </a:lnTo>
                  <a:lnTo>
                    <a:pt x="1615" y="521"/>
                  </a:lnTo>
                  <a:lnTo>
                    <a:pt x="1619" y="521"/>
                  </a:lnTo>
                  <a:lnTo>
                    <a:pt x="1619" y="519"/>
                  </a:lnTo>
                  <a:lnTo>
                    <a:pt x="1619" y="520"/>
                  </a:lnTo>
                  <a:lnTo>
                    <a:pt x="1624" y="521"/>
                  </a:lnTo>
                  <a:lnTo>
                    <a:pt x="1629" y="522"/>
                  </a:lnTo>
                  <a:lnTo>
                    <a:pt x="1633" y="522"/>
                  </a:lnTo>
                  <a:lnTo>
                    <a:pt x="1633" y="521"/>
                  </a:lnTo>
                  <a:lnTo>
                    <a:pt x="1638" y="521"/>
                  </a:lnTo>
                  <a:lnTo>
                    <a:pt x="1638" y="519"/>
                  </a:lnTo>
                  <a:lnTo>
                    <a:pt x="1638" y="520"/>
                  </a:lnTo>
                  <a:lnTo>
                    <a:pt x="1643" y="521"/>
                  </a:lnTo>
                  <a:lnTo>
                    <a:pt x="1647" y="521"/>
                  </a:lnTo>
                  <a:lnTo>
                    <a:pt x="1652" y="521"/>
                  </a:lnTo>
                  <a:lnTo>
                    <a:pt x="1652" y="519"/>
                  </a:lnTo>
                  <a:lnTo>
                    <a:pt x="1657" y="519"/>
                  </a:lnTo>
                  <a:lnTo>
                    <a:pt x="1657" y="521"/>
                  </a:lnTo>
                  <a:lnTo>
                    <a:pt x="1661" y="521"/>
                  </a:lnTo>
                  <a:lnTo>
                    <a:pt x="1666" y="521"/>
                  </a:lnTo>
                  <a:lnTo>
                    <a:pt x="1666" y="463"/>
                  </a:lnTo>
                  <a:lnTo>
                    <a:pt x="1666" y="498"/>
                  </a:lnTo>
                  <a:lnTo>
                    <a:pt x="1671" y="520"/>
                  </a:lnTo>
                  <a:lnTo>
                    <a:pt x="1675" y="521"/>
                  </a:lnTo>
                  <a:lnTo>
                    <a:pt x="1680" y="521"/>
                  </a:lnTo>
                  <a:lnTo>
                    <a:pt x="1685" y="521"/>
                  </a:lnTo>
                  <a:lnTo>
                    <a:pt x="1685" y="499"/>
                  </a:lnTo>
                  <a:lnTo>
                    <a:pt x="1685" y="520"/>
                  </a:lnTo>
                  <a:lnTo>
                    <a:pt x="1690" y="521"/>
                  </a:lnTo>
                  <a:lnTo>
                    <a:pt x="1694" y="521"/>
                  </a:lnTo>
                  <a:lnTo>
                    <a:pt x="1694" y="520"/>
                  </a:lnTo>
                  <a:lnTo>
                    <a:pt x="1699" y="521"/>
                  </a:lnTo>
                  <a:lnTo>
                    <a:pt x="1704" y="521"/>
                  </a:lnTo>
                  <a:lnTo>
                    <a:pt x="1704" y="514"/>
                  </a:lnTo>
                  <a:lnTo>
                    <a:pt x="1704" y="519"/>
                  </a:lnTo>
                  <a:lnTo>
                    <a:pt x="1709" y="521"/>
                  </a:lnTo>
                  <a:lnTo>
                    <a:pt x="1714" y="521"/>
                  </a:lnTo>
                  <a:lnTo>
                    <a:pt x="1714" y="520"/>
                  </a:lnTo>
                  <a:lnTo>
                    <a:pt x="1718" y="520"/>
                  </a:lnTo>
                  <a:lnTo>
                    <a:pt x="1718" y="519"/>
                  </a:lnTo>
                  <a:lnTo>
                    <a:pt x="1723" y="519"/>
                  </a:lnTo>
                  <a:lnTo>
                    <a:pt x="1723" y="520"/>
                  </a:lnTo>
                  <a:lnTo>
                    <a:pt x="1728" y="521"/>
                  </a:lnTo>
                  <a:lnTo>
                    <a:pt x="1732" y="521"/>
                  </a:lnTo>
                  <a:lnTo>
                    <a:pt x="1732" y="520"/>
                  </a:lnTo>
                  <a:lnTo>
                    <a:pt x="1737" y="521"/>
                  </a:lnTo>
                  <a:lnTo>
                    <a:pt x="1742" y="521"/>
                  </a:lnTo>
                  <a:lnTo>
                    <a:pt x="1742" y="519"/>
                  </a:lnTo>
                  <a:lnTo>
                    <a:pt x="1742" y="520"/>
                  </a:lnTo>
                  <a:lnTo>
                    <a:pt x="1746" y="521"/>
                  </a:lnTo>
                  <a:lnTo>
                    <a:pt x="1751" y="521"/>
                  </a:lnTo>
                  <a:lnTo>
                    <a:pt x="1756" y="521"/>
                  </a:lnTo>
                  <a:lnTo>
                    <a:pt x="1756" y="519"/>
                  </a:lnTo>
                  <a:lnTo>
                    <a:pt x="1760" y="521"/>
                  </a:lnTo>
                  <a:lnTo>
                    <a:pt x="1765" y="521"/>
                  </a:lnTo>
                  <a:lnTo>
                    <a:pt x="1765" y="520"/>
                  </a:lnTo>
                  <a:lnTo>
                    <a:pt x="1770" y="520"/>
                  </a:lnTo>
                  <a:lnTo>
                    <a:pt x="1770" y="297"/>
                  </a:lnTo>
                  <a:lnTo>
                    <a:pt x="1770" y="520"/>
                  </a:lnTo>
                  <a:lnTo>
                    <a:pt x="1774" y="521"/>
                  </a:lnTo>
                  <a:lnTo>
                    <a:pt x="1779" y="521"/>
                  </a:lnTo>
                  <a:lnTo>
                    <a:pt x="1784" y="521"/>
                  </a:lnTo>
                  <a:lnTo>
                    <a:pt x="1788" y="521"/>
                  </a:lnTo>
                  <a:lnTo>
                    <a:pt x="1788" y="407"/>
                  </a:lnTo>
                  <a:lnTo>
                    <a:pt x="1788" y="519"/>
                  </a:lnTo>
                  <a:lnTo>
                    <a:pt x="1793" y="521"/>
                  </a:lnTo>
                  <a:lnTo>
                    <a:pt x="1798" y="521"/>
                  </a:lnTo>
                  <a:lnTo>
                    <a:pt x="1798" y="520"/>
                  </a:lnTo>
                  <a:lnTo>
                    <a:pt x="1803" y="520"/>
                  </a:lnTo>
                  <a:lnTo>
                    <a:pt x="1803" y="498"/>
                  </a:lnTo>
                  <a:lnTo>
                    <a:pt x="1807" y="498"/>
                  </a:lnTo>
                  <a:lnTo>
                    <a:pt x="1807" y="491"/>
                  </a:lnTo>
                  <a:lnTo>
                    <a:pt x="1807" y="510"/>
                  </a:lnTo>
                  <a:lnTo>
                    <a:pt x="1812" y="519"/>
                  </a:lnTo>
                  <a:lnTo>
                    <a:pt x="1812" y="521"/>
                  </a:lnTo>
                  <a:lnTo>
                    <a:pt x="1817" y="521"/>
                  </a:lnTo>
                  <a:lnTo>
                    <a:pt x="1822" y="521"/>
                  </a:lnTo>
                  <a:lnTo>
                    <a:pt x="1822" y="517"/>
                  </a:lnTo>
                  <a:lnTo>
                    <a:pt x="1822" y="519"/>
                  </a:lnTo>
                  <a:lnTo>
                    <a:pt x="1827" y="519"/>
                  </a:lnTo>
                  <a:lnTo>
                    <a:pt x="1831" y="519"/>
                  </a:lnTo>
                  <a:lnTo>
                    <a:pt x="1831" y="520"/>
                  </a:lnTo>
                  <a:lnTo>
                    <a:pt x="1836" y="521"/>
                  </a:lnTo>
                  <a:lnTo>
                    <a:pt x="1841" y="521"/>
                  </a:lnTo>
                  <a:lnTo>
                    <a:pt x="1841" y="519"/>
                  </a:lnTo>
                  <a:lnTo>
                    <a:pt x="1845" y="519"/>
                  </a:lnTo>
                  <a:lnTo>
                    <a:pt x="1845" y="518"/>
                  </a:lnTo>
                  <a:lnTo>
                    <a:pt x="1845" y="521"/>
                  </a:lnTo>
                  <a:lnTo>
                    <a:pt x="1850" y="521"/>
                  </a:lnTo>
                  <a:lnTo>
                    <a:pt x="1855" y="521"/>
                  </a:lnTo>
                  <a:lnTo>
                    <a:pt x="1855" y="520"/>
                  </a:lnTo>
                  <a:lnTo>
                    <a:pt x="1859" y="520"/>
                  </a:lnTo>
                  <a:lnTo>
                    <a:pt x="1859" y="519"/>
                  </a:lnTo>
                  <a:lnTo>
                    <a:pt x="1859" y="520"/>
                  </a:lnTo>
                  <a:lnTo>
                    <a:pt x="1864" y="521"/>
                  </a:lnTo>
                  <a:lnTo>
                    <a:pt x="1869" y="521"/>
                  </a:lnTo>
                  <a:lnTo>
                    <a:pt x="1869" y="520"/>
                  </a:lnTo>
                  <a:lnTo>
                    <a:pt x="1873" y="520"/>
                  </a:lnTo>
                  <a:lnTo>
                    <a:pt x="1873" y="369"/>
                  </a:lnTo>
                  <a:lnTo>
                    <a:pt x="1873" y="519"/>
                  </a:lnTo>
                  <a:lnTo>
                    <a:pt x="1878" y="521"/>
                  </a:lnTo>
                  <a:lnTo>
                    <a:pt x="1883" y="521"/>
                  </a:lnTo>
                  <a:lnTo>
                    <a:pt x="1883" y="520"/>
                  </a:lnTo>
                  <a:lnTo>
                    <a:pt x="1887" y="520"/>
                  </a:lnTo>
                  <a:lnTo>
                    <a:pt x="1887" y="519"/>
                  </a:lnTo>
                  <a:lnTo>
                    <a:pt x="1892" y="519"/>
                  </a:lnTo>
                  <a:lnTo>
                    <a:pt x="1892" y="446"/>
                  </a:lnTo>
                  <a:lnTo>
                    <a:pt x="1892" y="520"/>
                  </a:lnTo>
                  <a:lnTo>
                    <a:pt x="1897" y="521"/>
                  </a:lnTo>
                  <a:lnTo>
                    <a:pt x="1901" y="521"/>
                  </a:lnTo>
                  <a:lnTo>
                    <a:pt x="1906" y="521"/>
                  </a:lnTo>
                  <a:lnTo>
                    <a:pt x="1906" y="507"/>
                  </a:lnTo>
                  <a:lnTo>
                    <a:pt x="1906" y="519"/>
                  </a:lnTo>
                  <a:lnTo>
                    <a:pt x="1911" y="520"/>
                  </a:lnTo>
                  <a:lnTo>
                    <a:pt x="1915" y="521"/>
                  </a:lnTo>
                  <a:lnTo>
                    <a:pt x="1920" y="521"/>
                  </a:lnTo>
                  <a:lnTo>
                    <a:pt x="1920" y="520"/>
                  </a:lnTo>
                  <a:lnTo>
                    <a:pt x="1925" y="520"/>
                  </a:lnTo>
                  <a:lnTo>
                    <a:pt x="1925" y="519"/>
                  </a:lnTo>
                  <a:lnTo>
                    <a:pt x="1930" y="521"/>
                  </a:lnTo>
                  <a:lnTo>
                    <a:pt x="1935" y="521"/>
                  </a:lnTo>
                  <a:lnTo>
                    <a:pt x="1939" y="521"/>
                  </a:lnTo>
                  <a:lnTo>
                    <a:pt x="1939" y="520"/>
                  </a:lnTo>
                  <a:lnTo>
                    <a:pt x="1944" y="520"/>
                  </a:lnTo>
                  <a:lnTo>
                    <a:pt x="1944" y="519"/>
                  </a:lnTo>
                  <a:lnTo>
                    <a:pt x="1949" y="520"/>
                  </a:lnTo>
                  <a:lnTo>
                    <a:pt x="1954" y="521"/>
                  </a:lnTo>
                  <a:lnTo>
                    <a:pt x="1958" y="521"/>
                  </a:lnTo>
                  <a:lnTo>
                    <a:pt x="1958" y="519"/>
                  </a:lnTo>
                  <a:lnTo>
                    <a:pt x="1963" y="520"/>
                  </a:lnTo>
                  <a:lnTo>
                    <a:pt x="1968" y="521"/>
                  </a:lnTo>
                  <a:lnTo>
                    <a:pt x="1972" y="521"/>
                  </a:lnTo>
                  <a:lnTo>
                    <a:pt x="1972" y="519"/>
                  </a:lnTo>
                  <a:lnTo>
                    <a:pt x="1977" y="519"/>
                  </a:lnTo>
                  <a:lnTo>
                    <a:pt x="1977" y="517"/>
                  </a:lnTo>
                  <a:lnTo>
                    <a:pt x="1977" y="519"/>
                  </a:lnTo>
                  <a:lnTo>
                    <a:pt x="1982" y="521"/>
                  </a:lnTo>
                  <a:lnTo>
                    <a:pt x="1986" y="521"/>
                  </a:lnTo>
                  <a:lnTo>
                    <a:pt x="1986" y="520"/>
                  </a:lnTo>
                  <a:lnTo>
                    <a:pt x="1991" y="521"/>
                  </a:lnTo>
                  <a:lnTo>
                    <a:pt x="1996" y="521"/>
                  </a:lnTo>
                  <a:lnTo>
                    <a:pt x="1996" y="519"/>
                  </a:lnTo>
                  <a:lnTo>
                    <a:pt x="2000" y="521"/>
                  </a:lnTo>
                  <a:lnTo>
                    <a:pt x="2005" y="521"/>
                  </a:lnTo>
                  <a:lnTo>
                    <a:pt x="2010" y="521"/>
                  </a:lnTo>
                  <a:lnTo>
                    <a:pt x="2010" y="519"/>
                  </a:lnTo>
                  <a:lnTo>
                    <a:pt x="2014" y="521"/>
                  </a:lnTo>
                  <a:lnTo>
                    <a:pt x="2019" y="521"/>
                  </a:lnTo>
                  <a:lnTo>
                    <a:pt x="2019" y="519"/>
                  </a:lnTo>
                  <a:lnTo>
                    <a:pt x="2024" y="521"/>
                  </a:lnTo>
                  <a:lnTo>
                    <a:pt x="2028" y="521"/>
                  </a:lnTo>
                  <a:lnTo>
                    <a:pt x="2028" y="519"/>
                  </a:lnTo>
                  <a:lnTo>
                    <a:pt x="2033" y="521"/>
                  </a:lnTo>
                  <a:lnTo>
                    <a:pt x="2038" y="521"/>
                  </a:lnTo>
                  <a:lnTo>
                    <a:pt x="2043" y="521"/>
                  </a:lnTo>
                  <a:lnTo>
                    <a:pt x="2043" y="510"/>
                  </a:lnTo>
                  <a:lnTo>
                    <a:pt x="2043" y="520"/>
                  </a:lnTo>
                  <a:lnTo>
                    <a:pt x="2047" y="520"/>
                  </a:lnTo>
                  <a:lnTo>
                    <a:pt x="2052" y="520"/>
                  </a:lnTo>
                  <a:lnTo>
                    <a:pt x="2052" y="427"/>
                  </a:lnTo>
                  <a:lnTo>
                    <a:pt x="2052" y="520"/>
                  </a:lnTo>
                  <a:lnTo>
                    <a:pt x="2057" y="521"/>
                  </a:lnTo>
                  <a:lnTo>
                    <a:pt x="2062" y="521"/>
                  </a:lnTo>
                  <a:lnTo>
                    <a:pt x="2062" y="518"/>
                  </a:lnTo>
                  <a:lnTo>
                    <a:pt x="2067" y="518"/>
                  </a:lnTo>
                  <a:lnTo>
                    <a:pt x="2067" y="490"/>
                  </a:lnTo>
                  <a:lnTo>
                    <a:pt x="2071" y="490"/>
                  </a:lnTo>
                  <a:lnTo>
                    <a:pt x="2071" y="478"/>
                  </a:lnTo>
                  <a:lnTo>
                    <a:pt x="2071" y="519"/>
                  </a:lnTo>
                  <a:lnTo>
                    <a:pt x="2076" y="521"/>
                  </a:lnTo>
                  <a:lnTo>
                    <a:pt x="2081" y="521"/>
                  </a:lnTo>
                  <a:lnTo>
                    <a:pt x="2081" y="515"/>
                  </a:lnTo>
                  <a:lnTo>
                    <a:pt x="2085" y="515"/>
                  </a:lnTo>
                  <a:lnTo>
                    <a:pt x="2085" y="514"/>
                  </a:lnTo>
                  <a:lnTo>
                    <a:pt x="2085" y="520"/>
                  </a:lnTo>
                  <a:lnTo>
                    <a:pt x="2090" y="521"/>
                  </a:lnTo>
                  <a:lnTo>
                    <a:pt x="2095" y="521"/>
                  </a:lnTo>
                  <a:lnTo>
                    <a:pt x="2095" y="520"/>
                  </a:lnTo>
                  <a:lnTo>
                    <a:pt x="2099" y="520"/>
                  </a:lnTo>
                  <a:lnTo>
                    <a:pt x="2099" y="519"/>
                  </a:lnTo>
                  <a:lnTo>
                    <a:pt x="2104" y="519"/>
                  </a:lnTo>
                  <a:lnTo>
                    <a:pt x="2104" y="518"/>
                  </a:lnTo>
                  <a:lnTo>
                    <a:pt x="2104" y="519"/>
                  </a:lnTo>
                  <a:lnTo>
                    <a:pt x="2109" y="521"/>
                  </a:lnTo>
                  <a:lnTo>
                    <a:pt x="2113" y="521"/>
                  </a:lnTo>
                  <a:lnTo>
                    <a:pt x="2113" y="513"/>
                  </a:lnTo>
                  <a:lnTo>
                    <a:pt x="2113" y="514"/>
                  </a:lnTo>
                  <a:lnTo>
                    <a:pt x="2118" y="519"/>
                  </a:lnTo>
                  <a:lnTo>
                    <a:pt x="2123" y="521"/>
                  </a:lnTo>
                  <a:lnTo>
                    <a:pt x="2127" y="521"/>
                  </a:lnTo>
                  <a:lnTo>
                    <a:pt x="2127" y="519"/>
                  </a:lnTo>
                  <a:lnTo>
                    <a:pt x="2132" y="519"/>
                  </a:lnTo>
                  <a:lnTo>
                    <a:pt x="2132" y="516"/>
                  </a:lnTo>
                  <a:lnTo>
                    <a:pt x="2132" y="519"/>
                  </a:lnTo>
                  <a:lnTo>
                    <a:pt x="2137" y="520"/>
                  </a:lnTo>
                  <a:lnTo>
                    <a:pt x="2141" y="520"/>
                  </a:lnTo>
                  <a:lnTo>
                    <a:pt x="2141" y="519"/>
                  </a:lnTo>
                  <a:lnTo>
                    <a:pt x="2146" y="519"/>
                  </a:lnTo>
                  <a:lnTo>
                    <a:pt x="2146" y="177"/>
                  </a:lnTo>
                  <a:lnTo>
                    <a:pt x="2146" y="518"/>
                  </a:lnTo>
                  <a:lnTo>
                    <a:pt x="2151" y="520"/>
                  </a:lnTo>
                  <a:lnTo>
                    <a:pt x="2156" y="520"/>
                  </a:lnTo>
                  <a:lnTo>
                    <a:pt x="2156" y="519"/>
                  </a:lnTo>
                  <a:lnTo>
                    <a:pt x="2160" y="519"/>
                  </a:lnTo>
                  <a:lnTo>
                    <a:pt x="2160" y="352"/>
                  </a:lnTo>
                  <a:lnTo>
                    <a:pt x="2160" y="518"/>
                  </a:lnTo>
                  <a:lnTo>
                    <a:pt x="2165" y="520"/>
                  </a:lnTo>
                  <a:lnTo>
                    <a:pt x="2170" y="520"/>
                  </a:lnTo>
                  <a:lnTo>
                    <a:pt x="2170" y="519"/>
                  </a:lnTo>
                  <a:lnTo>
                    <a:pt x="2170" y="520"/>
                  </a:lnTo>
                  <a:lnTo>
                    <a:pt x="2175" y="521"/>
                  </a:lnTo>
                  <a:lnTo>
                    <a:pt x="2180" y="521"/>
                  </a:lnTo>
                  <a:lnTo>
                    <a:pt x="2180" y="471"/>
                  </a:lnTo>
                  <a:lnTo>
                    <a:pt x="2180" y="519"/>
                  </a:lnTo>
                  <a:lnTo>
                    <a:pt x="2184" y="520"/>
                  </a:lnTo>
                  <a:lnTo>
                    <a:pt x="2189" y="520"/>
                  </a:lnTo>
                  <a:lnTo>
                    <a:pt x="2189" y="514"/>
                  </a:lnTo>
                  <a:lnTo>
                    <a:pt x="2189" y="519"/>
                  </a:lnTo>
                  <a:lnTo>
                    <a:pt x="2194" y="521"/>
                  </a:lnTo>
                  <a:lnTo>
                    <a:pt x="2198" y="521"/>
                  </a:lnTo>
                  <a:lnTo>
                    <a:pt x="2198" y="512"/>
                  </a:lnTo>
                  <a:lnTo>
                    <a:pt x="2198" y="517"/>
                  </a:lnTo>
                  <a:lnTo>
                    <a:pt x="2203" y="520"/>
                  </a:lnTo>
                  <a:lnTo>
                    <a:pt x="2208" y="521"/>
                  </a:lnTo>
                  <a:lnTo>
                    <a:pt x="2212" y="521"/>
                  </a:lnTo>
                  <a:lnTo>
                    <a:pt x="2212" y="519"/>
                  </a:lnTo>
                  <a:lnTo>
                    <a:pt x="2217" y="519"/>
                  </a:lnTo>
                  <a:lnTo>
                    <a:pt x="2217" y="520"/>
                  </a:lnTo>
                  <a:lnTo>
                    <a:pt x="2222" y="521"/>
                  </a:lnTo>
                  <a:lnTo>
                    <a:pt x="2226" y="521"/>
                  </a:lnTo>
                  <a:lnTo>
                    <a:pt x="2226" y="520"/>
                  </a:lnTo>
                  <a:lnTo>
                    <a:pt x="2231" y="520"/>
                  </a:lnTo>
                  <a:lnTo>
                    <a:pt x="2231" y="519"/>
                  </a:lnTo>
                  <a:lnTo>
                    <a:pt x="2236" y="520"/>
                  </a:lnTo>
                  <a:lnTo>
                    <a:pt x="2236" y="521"/>
                  </a:lnTo>
                  <a:lnTo>
                    <a:pt x="2240" y="521"/>
                  </a:lnTo>
                  <a:lnTo>
                    <a:pt x="2245" y="521"/>
                  </a:lnTo>
                  <a:lnTo>
                    <a:pt x="2245" y="478"/>
                  </a:lnTo>
                  <a:lnTo>
                    <a:pt x="2245" y="488"/>
                  </a:lnTo>
                  <a:lnTo>
                    <a:pt x="2250" y="519"/>
                  </a:lnTo>
                  <a:lnTo>
                    <a:pt x="2254" y="519"/>
                  </a:lnTo>
                  <a:lnTo>
                    <a:pt x="2254" y="516"/>
                  </a:lnTo>
                  <a:lnTo>
                    <a:pt x="2254" y="519"/>
                  </a:lnTo>
                  <a:lnTo>
                    <a:pt x="2259" y="520"/>
                  </a:lnTo>
                  <a:lnTo>
                    <a:pt x="2264" y="520"/>
                  </a:lnTo>
                  <a:lnTo>
                    <a:pt x="2264" y="505"/>
                  </a:lnTo>
                  <a:lnTo>
                    <a:pt x="2264" y="514"/>
                  </a:lnTo>
                  <a:lnTo>
                    <a:pt x="2268" y="519"/>
                  </a:lnTo>
                  <a:lnTo>
                    <a:pt x="2268" y="520"/>
                  </a:lnTo>
                  <a:lnTo>
                    <a:pt x="2273" y="521"/>
                  </a:lnTo>
                  <a:lnTo>
                    <a:pt x="2278" y="521"/>
                  </a:lnTo>
                  <a:lnTo>
                    <a:pt x="2278" y="519"/>
                  </a:lnTo>
                  <a:lnTo>
                    <a:pt x="2283" y="519"/>
                  </a:lnTo>
                  <a:lnTo>
                    <a:pt x="2288" y="519"/>
                  </a:lnTo>
                  <a:lnTo>
                    <a:pt x="2288" y="502"/>
                  </a:lnTo>
                  <a:lnTo>
                    <a:pt x="2292" y="502"/>
                  </a:lnTo>
                  <a:lnTo>
                    <a:pt x="2292" y="464"/>
                  </a:lnTo>
                  <a:lnTo>
                    <a:pt x="2292" y="520"/>
                  </a:lnTo>
                  <a:lnTo>
                    <a:pt x="2297" y="520"/>
                  </a:lnTo>
                  <a:lnTo>
                    <a:pt x="2302" y="520"/>
                  </a:lnTo>
                  <a:lnTo>
                    <a:pt x="2302" y="519"/>
                  </a:lnTo>
                  <a:lnTo>
                    <a:pt x="2307" y="519"/>
                  </a:lnTo>
                  <a:lnTo>
                    <a:pt x="2307" y="495"/>
                  </a:lnTo>
                  <a:lnTo>
                    <a:pt x="2307" y="519"/>
                  </a:lnTo>
                  <a:lnTo>
                    <a:pt x="2311" y="520"/>
                  </a:lnTo>
                  <a:lnTo>
                    <a:pt x="2316" y="520"/>
                  </a:lnTo>
                  <a:lnTo>
                    <a:pt x="2316" y="518"/>
                  </a:lnTo>
                  <a:lnTo>
                    <a:pt x="2321" y="518"/>
                  </a:lnTo>
                  <a:lnTo>
                    <a:pt x="2321" y="501"/>
                  </a:lnTo>
                  <a:lnTo>
                    <a:pt x="2325" y="501"/>
                  </a:lnTo>
                  <a:lnTo>
                    <a:pt x="2325" y="265"/>
                  </a:lnTo>
                  <a:lnTo>
                    <a:pt x="2325" y="519"/>
                  </a:lnTo>
                  <a:lnTo>
                    <a:pt x="2330" y="521"/>
                  </a:lnTo>
                  <a:lnTo>
                    <a:pt x="2335" y="521"/>
                  </a:lnTo>
                  <a:lnTo>
                    <a:pt x="2335" y="518"/>
                  </a:lnTo>
                  <a:lnTo>
                    <a:pt x="2339" y="518"/>
                  </a:lnTo>
                  <a:lnTo>
                    <a:pt x="2339" y="390"/>
                  </a:lnTo>
                  <a:lnTo>
                    <a:pt x="2339" y="520"/>
                  </a:lnTo>
                  <a:lnTo>
                    <a:pt x="2344" y="521"/>
                  </a:lnTo>
                  <a:lnTo>
                    <a:pt x="2349" y="521"/>
                  </a:lnTo>
                  <a:lnTo>
                    <a:pt x="2349" y="519"/>
                  </a:lnTo>
                  <a:lnTo>
                    <a:pt x="2353" y="519"/>
                  </a:lnTo>
                  <a:lnTo>
                    <a:pt x="2353" y="507"/>
                  </a:lnTo>
                  <a:lnTo>
                    <a:pt x="2358" y="507"/>
                  </a:lnTo>
                  <a:lnTo>
                    <a:pt x="2358" y="488"/>
                  </a:lnTo>
                  <a:lnTo>
                    <a:pt x="2358" y="519"/>
                  </a:lnTo>
                  <a:lnTo>
                    <a:pt x="2363" y="521"/>
                  </a:lnTo>
                  <a:lnTo>
                    <a:pt x="2367" y="521"/>
                  </a:lnTo>
                  <a:lnTo>
                    <a:pt x="2367" y="518"/>
                  </a:lnTo>
                  <a:lnTo>
                    <a:pt x="2372" y="518"/>
                  </a:lnTo>
                  <a:lnTo>
                    <a:pt x="2372" y="512"/>
                  </a:lnTo>
                  <a:lnTo>
                    <a:pt x="2372" y="517"/>
                  </a:lnTo>
                  <a:lnTo>
                    <a:pt x="2377" y="520"/>
                  </a:lnTo>
                  <a:lnTo>
                    <a:pt x="2381" y="520"/>
                  </a:lnTo>
                  <a:lnTo>
                    <a:pt x="2386" y="520"/>
                  </a:lnTo>
                  <a:lnTo>
                    <a:pt x="2386" y="517"/>
                  </a:lnTo>
                  <a:lnTo>
                    <a:pt x="2386" y="519"/>
                  </a:lnTo>
                  <a:lnTo>
                    <a:pt x="2391" y="520"/>
                  </a:lnTo>
                  <a:lnTo>
                    <a:pt x="2396" y="520"/>
                  </a:lnTo>
                  <a:lnTo>
                    <a:pt x="2396" y="519"/>
                  </a:lnTo>
                  <a:lnTo>
                    <a:pt x="2400" y="519"/>
                  </a:lnTo>
                  <a:lnTo>
                    <a:pt x="2405" y="519"/>
                  </a:lnTo>
                  <a:lnTo>
                    <a:pt x="2405" y="518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52" name="Freeform 202"/>
            <p:cNvSpPr>
              <a:spLocks/>
            </p:cNvSpPr>
            <p:nvPr/>
          </p:nvSpPr>
          <p:spPr bwMode="auto">
            <a:xfrm>
              <a:off x="3384600" y="1233820"/>
              <a:ext cx="3060700" cy="5076191"/>
            </a:xfrm>
            <a:custGeom>
              <a:avLst/>
              <a:gdLst>
                <a:gd name="T0" fmla="*/ 2147483647 w 2410"/>
                <a:gd name="T1" fmla="*/ 2147483647 h 3997"/>
                <a:gd name="T2" fmla="*/ 2147483647 w 2410"/>
                <a:gd name="T3" fmla="*/ 2147483647 h 3997"/>
                <a:gd name="T4" fmla="*/ 2147483647 w 2410"/>
                <a:gd name="T5" fmla="*/ 2147483647 h 3997"/>
                <a:gd name="T6" fmla="*/ 2147483647 w 2410"/>
                <a:gd name="T7" fmla="*/ 2147483647 h 3997"/>
                <a:gd name="T8" fmla="*/ 2147483647 w 2410"/>
                <a:gd name="T9" fmla="*/ 2147483647 h 3997"/>
                <a:gd name="T10" fmla="*/ 2147483647 w 2410"/>
                <a:gd name="T11" fmla="*/ 2147483647 h 3997"/>
                <a:gd name="T12" fmla="*/ 2147483647 w 2410"/>
                <a:gd name="T13" fmla="*/ 2147483647 h 3997"/>
                <a:gd name="T14" fmla="*/ 2147483647 w 2410"/>
                <a:gd name="T15" fmla="*/ 2147483647 h 3997"/>
                <a:gd name="T16" fmla="*/ 2147483647 w 2410"/>
                <a:gd name="T17" fmla="*/ 2147483647 h 3997"/>
                <a:gd name="T18" fmla="*/ 2147483647 w 2410"/>
                <a:gd name="T19" fmla="*/ 2147483647 h 3997"/>
                <a:gd name="T20" fmla="*/ 2147483647 w 2410"/>
                <a:gd name="T21" fmla="*/ 2147483647 h 3997"/>
                <a:gd name="T22" fmla="*/ 2147483647 w 2410"/>
                <a:gd name="T23" fmla="*/ 2147483647 h 3997"/>
                <a:gd name="T24" fmla="*/ 2147483647 w 2410"/>
                <a:gd name="T25" fmla="*/ 2147483647 h 3997"/>
                <a:gd name="T26" fmla="*/ 2147483647 w 2410"/>
                <a:gd name="T27" fmla="*/ 2147483647 h 3997"/>
                <a:gd name="T28" fmla="*/ 2147483647 w 2410"/>
                <a:gd name="T29" fmla="*/ 2147483647 h 3997"/>
                <a:gd name="T30" fmla="*/ 2147483647 w 2410"/>
                <a:gd name="T31" fmla="*/ 2147483647 h 3997"/>
                <a:gd name="T32" fmla="*/ 2147483647 w 2410"/>
                <a:gd name="T33" fmla="*/ 2147483647 h 3997"/>
                <a:gd name="T34" fmla="*/ 2147483647 w 2410"/>
                <a:gd name="T35" fmla="*/ 2147483647 h 3997"/>
                <a:gd name="T36" fmla="*/ 2147483647 w 2410"/>
                <a:gd name="T37" fmla="*/ 2147483647 h 3997"/>
                <a:gd name="T38" fmla="*/ 2147483647 w 2410"/>
                <a:gd name="T39" fmla="*/ 2147483647 h 3997"/>
                <a:gd name="T40" fmla="*/ 2147483647 w 2410"/>
                <a:gd name="T41" fmla="*/ 2147483647 h 3997"/>
                <a:gd name="T42" fmla="*/ 2147483647 w 2410"/>
                <a:gd name="T43" fmla="*/ 2147483647 h 3997"/>
                <a:gd name="T44" fmla="*/ 2147483647 w 2410"/>
                <a:gd name="T45" fmla="*/ 2147483647 h 3997"/>
                <a:gd name="T46" fmla="*/ 2147483647 w 2410"/>
                <a:gd name="T47" fmla="*/ 2147483647 h 3997"/>
                <a:gd name="T48" fmla="*/ 2147483647 w 2410"/>
                <a:gd name="T49" fmla="*/ 2147483647 h 3997"/>
                <a:gd name="T50" fmla="*/ 2147483647 w 2410"/>
                <a:gd name="T51" fmla="*/ 2147483647 h 3997"/>
                <a:gd name="T52" fmla="*/ 2147483647 w 2410"/>
                <a:gd name="T53" fmla="*/ 2147483647 h 3997"/>
                <a:gd name="T54" fmla="*/ 2147483647 w 2410"/>
                <a:gd name="T55" fmla="*/ 2147483647 h 3997"/>
                <a:gd name="T56" fmla="*/ 2147483647 w 2410"/>
                <a:gd name="T57" fmla="*/ 2147483647 h 3997"/>
                <a:gd name="T58" fmla="*/ 2147483647 w 2410"/>
                <a:gd name="T59" fmla="*/ 2147483647 h 3997"/>
                <a:gd name="T60" fmla="*/ 2147483647 w 2410"/>
                <a:gd name="T61" fmla="*/ 2147483647 h 3997"/>
                <a:gd name="T62" fmla="*/ 2147483647 w 2410"/>
                <a:gd name="T63" fmla="*/ 2147483647 h 3997"/>
                <a:gd name="T64" fmla="*/ 2147483647 w 2410"/>
                <a:gd name="T65" fmla="*/ 2147483647 h 3997"/>
                <a:gd name="T66" fmla="*/ 2147483647 w 2410"/>
                <a:gd name="T67" fmla="*/ 2147483647 h 3997"/>
                <a:gd name="T68" fmla="*/ 2147483647 w 2410"/>
                <a:gd name="T69" fmla="*/ 2147483647 h 3997"/>
                <a:gd name="T70" fmla="*/ 2147483647 w 2410"/>
                <a:gd name="T71" fmla="*/ 2147483647 h 3997"/>
                <a:gd name="T72" fmla="*/ 2147483647 w 2410"/>
                <a:gd name="T73" fmla="*/ 2147483647 h 3997"/>
                <a:gd name="T74" fmla="*/ 2147483647 w 2410"/>
                <a:gd name="T75" fmla="*/ 2147483647 h 3997"/>
                <a:gd name="T76" fmla="*/ 2147483647 w 2410"/>
                <a:gd name="T77" fmla="*/ 2147483647 h 3997"/>
                <a:gd name="T78" fmla="*/ 2147483647 w 2410"/>
                <a:gd name="T79" fmla="*/ 2147483647 h 3997"/>
                <a:gd name="T80" fmla="*/ 2147483647 w 2410"/>
                <a:gd name="T81" fmla="*/ 2147483647 h 3997"/>
                <a:gd name="T82" fmla="*/ 2147483647 w 2410"/>
                <a:gd name="T83" fmla="*/ 2147483647 h 3997"/>
                <a:gd name="T84" fmla="*/ 2147483647 w 2410"/>
                <a:gd name="T85" fmla="*/ 2147483647 h 3997"/>
                <a:gd name="T86" fmla="*/ 2147483647 w 2410"/>
                <a:gd name="T87" fmla="*/ 2147483647 h 3997"/>
                <a:gd name="T88" fmla="*/ 2147483647 w 2410"/>
                <a:gd name="T89" fmla="*/ 2147483647 h 3997"/>
                <a:gd name="T90" fmla="*/ 2147483647 w 2410"/>
                <a:gd name="T91" fmla="*/ 2147483647 h 3997"/>
                <a:gd name="T92" fmla="*/ 2147483647 w 2410"/>
                <a:gd name="T93" fmla="*/ 2147483647 h 3997"/>
                <a:gd name="T94" fmla="*/ 2147483647 w 2410"/>
                <a:gd name="T95" fmla="*/ 2147483647 h 3997"/>
                <a:gd name="T96" fmla="*/ 2147483647 w 2410"/>
                <a:gd name="T97" fmla="*/ 2147483647 h 3997"/>
                <a:gd name="T98" fmla="*/ 2147483647 w 2410"/>
                <a:gd name="T99" fmla="*/ 2147483647 h 3997"/>
                <a:gd name="T100" fmla="*/ 2147483647 w 2410"/>
                <a:gd name="T101" fmla="*/ 2147483647 h 3997"/>
                <a:gd name="T102" fmla="*/ 2147483647 w 2410"/>
                <a:gd name="T103" fmla="*/ 2147483647 h 3997"/>
                <a:gd name="T104" fmla="*/ 2147483647 w 2410"/>
                <a:gd name="T105" fmla="*/ 2147483647 h 3997"/>
                <a:gd name="T106" fmla="*/ 2147483647 w 2410"/>
                <a:gd name="T107" fmla="*/ 2147483647 h 3997"/>
                <a:gd name="T108" fmla="*/ 2147483647 w 2410"/>
                <a:gd name="T109" fmla="*/ 2147483647 h 3997"/>
                <a:gd name="T110" fmla="*/ 2147483647 w 2410"/>
                <a:gd name="T111" fmla="*/ 2147483647 h 3997"/>
                <a:gd name="T112" fmla="*/ 2147483647 w 2410"/>
                <a:gd name="T113" fmla="*/ 2147483647 h 3997"/>
                <a:gd name="T114" fmla="*/ 2147483647 w 2410"/>
                <a:gd name="T115" fmla="*/ 2147483647 h 3997"/>
                <a:gd name="T116" fmla="*/ 2147483647 w 2410"/>
                <a:gd name="T117" fmla="*/ 2147483647 h 3997"/>
                <a:gd name="T118" fmla="*/ 2147483647 w 2410"/>
                <a:gd name="T119" fmla="*/ 2147483647 h 3997"/>
                <a:gd name="T120" fmla="*/ 2147483647 w 2410"/>
                <a:gd name="T121" fmla="*/ 2147483647 h 3997"/>
                <a:gd name="T122" fmla="*/ 2147483647 w 2410"/>
                <a:gd name="T123" fmla="*/ 2147483647 h 3997"/>
                <a:gd name="T124" fmla="*/ 2147483647 w 2410"/>
                <a:gd name="T125" fmla="*/ 2147483647 h 39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0"/>
                <a:gd name="T190" fmla="*/ 0 h 3997"/>
                <a:gd name="T191" fmla="*/ 2410 w 2410"/>
                <a:gd name="T192" fmla="*/ 3997 h 39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0" h="3997">
                  <a:moveTo>
                    <a:pt x="0" y="3995"/>
                  </a:moveTo>
                  <a:lnTo>
                    <a:pt x="5" y="3997"/>
                  </a:lnTo>
                  <a:lnTo>
                    <a:pt x="10" y="3997"/>
                  </a:lnTo>
                  <a:lnTo>
                    <a:pt x="10" y="3831"/>
                  </a:lnTo>
                  <a:lnTo>
                    <a:pt x="15" y="3831"/>
                  </a:lnTo>
                  <a:lnTo>
                    <a:pt x="15" y="3829"/>
                  </a:lnTo>
                  <a:lnTo>
                    <a:pt x="15" y="3933"/>
                  </a:lnTo>
                  <a:lnTo>
                    <a:pt x="19" y="3995"/>
                  </a:lnTo>
                  <a:lnTo>
                    <a:pt x="24" y="3995"/>
                  </a:lnTo>
                  <a:lnTo>
                    <a:pt x="24" y="3940"/>
                  </a:lnTo>
                  <a:lnTo>
                    <a:pt x="29" y="3940"/>
                  </a:lnTo>
                  <a:lnTo>
                    <a:pt x="29" y="3913"/>
                  </a:lnTo>
                  <a:lnTo>
                    <a:pt x="29" y="3995"/>
                  </a:lnTo>
                  <a:lnTo>
                    <a:pt x="33" y="3996"/>
                  </a:lnTo>
                  <a:lnTo>
                    <a:pt x="38" y="3996"/>
                  </a:lnTo>
                  <a:lnTo>
                    <a:pt x="38" y="3968"/>
                  </a:lnTo>
                  <a:lnTo>
                    <a:pt x="38" y="3995"/>
                  </a:lnTo>
                  <a:lnTo>
                    <a:pt x="43" y="3997"/>
                  </a:lnTo>
                  <a:lnTo>
                    <a:pt x="47" y="3997"/>
                  </a:lnTo>
                  <a:lnTo>
                    <a:pt x="47" y="3968"/>
                  </a:lnTo>
                  <a:lnTo>
                    <a:pt x="47" y="3995"/>
                  </a:lnTo>
                  <a:lnTo>
                    <a:pt x="52" y="3996"/>
                  </a:lnTo>
                  <a:lnTo>
                    <a:pt x="57" y="3996"/>
                  </a:lnTo>
                  <a:lnTo>
                    <a:pt x="57" y="3992"/>
                  </a:lnTo>
                  <a:lnTo>
                    <a:pt x="61" y="3992"/>
                  </a:lnTo>
                  <a:lnTo>
                    <a:pt x="61" y="3989"/>
                  </a:lnTo>
                  <a:lnTo>
                    <a:pt x="61" y="3995"/>
                  </a:lnTo>
                  <a:lnTo>
                    <a:pt x="66" y="3996"/>
                  </a:lnTo>
                  <a:lnTo>
                    <a:pt x="71" y="3996"/>
                  </a:lnTo>
                  <a:lnTo>
                    <a:pt x="71" y="3995"/>
                  </a:lnTo>
                  <a:lnTo>
                    <a:pt x="75" y="3997"/>
                  </a:lnTo>
                  <a:lnTo>
                    <a:pt x="80" y="3997"/>
                  </a:lnTo>
                  <a:lnTo>
                    <a:pt x="80" y="3995"/>
                  </a:lnTo>
                  <a:lnTo>
                    <a:pt x="85" y="3995"/>
                  </a:lnTo>
                  <a:lnTo>
                    <a:pt x="85" y="3993"/>
                  </a:lnTo>
                  <a:lnTo>
                    <a:pt x="85" y="3995"/>
                  </a:lnTo>
                  <a:lnTo>
                    <a:pt x="89" y="3996"/>
                  </a:lnTo>
                  <a:lnTo>
                    <a:pt x="94" y="3996"/>
                  </a:lnTo>
                  <a:lnTo>
                    <a:pt x="94" y="3995"/>
                  </a:lnTo>
                  <a:lnTo>
                    <a:pt x="99" y="3995"/>
                  </a:lnTo>
                  <a:lnTo>
                    <a:pt x="103" y="3995"/>
                  </a:lnTo>
                  <a:lnTo>
                    <a:pt x="103" y="3994"/>
                  </a:lnTo>
                  <a:lnTo>
                    <a:pt x="103" y="3995"/>
                  </a:lnTo>
                  <a:lnTo>
                    <a:pt x="108" y="3996"/>
                  </a:lnTo>
                  <a:lnTo>
                    <a:pt x="113" y="3996"/>
                  </a:lnTo>
                  <a:lnTo>
                    <a:pt x="113" y="3784"/>
                  </a:lnTo>
                  <a:lnTo>
                    <a:pt x="113" y="3991"/>
                  </a:lnTo>
                  <a:lnTo>
                    <a:pt x="118" y="3995"/>
                  </a:lnTo>
                  <a:lnTo>
                    <a:pt x="123" y="3995"/>
                  </a:lnTo>
                  <a:lnTo>
                    <a:pt x="123" y="3985"/>
                  </a:lnTo>
                  <a:lnTo>
                    <a:pt x="123" y="3995"/>
                  </a:lnTo>
                  <a:lnTo>
                    <a:pt x="127" y="3996"/>
                  </a:lnTo>
                  <a:lnTo>
                    <a:pt x="132" y="3996"/>
                  </a:lnTo>
                  <a:lnTo>
                    <a:pt x="132" y="3889"/>
                  </a:lnTo>
                  <a:lnTo>
                    <a:pt x="132" y="3992"/>
                  </a:lnTo>
                  <a:lnTo>
                    <a:pt x="137" y="3995"/>
                  </a:lnTo>
                  <a:lnTo>
                    <a:pt x="142" y="3995"/>
                  </a:lnTo>
                  <a:lnTo>
                    <a:pt x="142" y="3993"/>
                  </a:lnTo>
                  <a:lnTo>
                    <a:pt x="146" y="3993"/>
                  </a:lnTo>
                  <a:lnTo>
                    <a:pt x="146" y="3966"/>
                  </a:lnTo>
                  <a:lnTo>
                    <a:pt x="146" y="3974"/>
                  </a:lnTo>
                  <a:lnTo>
                    <a:pt x="151" y="3995"/>
                  </a:lnTo>
                  <a:lnTo>
                    <a:pt x="156" y="3995"/>
                  </a:lnTo>
                  <a:lnTo>
                    <a:pt x="156" y="3107"/>
                  </a:lnTo>
                  <a:lnTo>
                    <a:pt x="156" y="3991"/>
                  </a:lnTo>
                  <a:lnTo>
                    <a:pt x="160" y="3996"/>
                  </a:lnTo>
                  <a:lnTo>
                    <a:pt x="165" y="3996"/>
                  </a:lnTo>
                  <a:lnTo>
                    <a:pt x="165" y="3990"/>
                  </a:lnTo>
                  <a:lnTo>
                    <a:pt x="170" y="3990"/>
                  </a:lnTo>
                  <a:lnTo>
                    <a:pt x="170" y="3966"/>
                  </a:lnTo>
                  <a:lnTo>
                    <a:pt x="174" y="3966"/>
                  </a:lnTo>
                  <a:lnTo>
                    <a:pt x="174" y="3500"/>
                  </a:lnTo>
                  <a:lnTo>
                    <a:pt x="174" y="3995"/>
                  </a:lnTo>
                  <a:lnTo>
                    <a:pt x="179" y="3997"/>
                  </a:lnTo>
                  <a:lnTo>
                    <a:pt x="184" y="3997"/>
                  </a:lnTo>
                  <a:lnTo>
                    <a:pt x="184" y="3995"/>
                  </a:lnTo>
                  <a:lnTo>
                    <a:pt x="188" y="3995"/>
                  </a:lnTo>
                  <a:lnTo>
                    <a:pt x="188" y="3529"/>
                  </a:lnTo>
                  <a:lnTo>
                    <a:pt x="188" y="3856"/>
                  </a:lnTo>
                  <a:lnTo>
                    <a:pt x="193" y="3996"/>
                  </a:lnTo>
                  <a:lnTo>
                    <a:pt x="198" y="3996"/>
                  </a:lnTo>
                  <a:lnTo>
                    <a:pt x="198" y="3995"/>
                  </a:lnTo>
                  <a:lnTo>
                    <a:pt x="202" y="3995"/>
                  </a:lnTo>
                  <a:lnTo>
                    <a:pt x="202" y="3993"/>
                  </a:lnTo>
                  <a:lnTo>
                    <a:pt x="207" y="3993"/>
                  </a:lnTo>
                  <a:lnTo>
                    <a:pt x="207" y="3751"/>
                  </a:lnTo>
                  <a:lnTo>
                    <a:pt x="207" y="3996"/>
                  </a:lnTo>
                  <a:lnTo>
                    <a:pt x="212" y="3997"/>
                  </a:lnTo>
                  <a:lnTo>
                    <a:pt x="216" y="3997"/>
                  </a:lnTo>
                  <a:lnTo>
                    <a:pt x="216" y="3933"/>
                  </a:lnTo>
                  <a:lnTo>
                    <a:pt x="221" y="3933"/>
                  </a:lnTo>
                  <a:lnTo>
                    <a:pt x="221" y="3595"/>
                  </a:lnTo>
                  <a:lnTo>
                    <a:pt x="221" y="3934"/>
                  </a:lnTo>
                  <a:lnTo>
                    <a:pt x="226" y="3996"/>
                  </a:lnTo>
                  <a:lnTo>
                    <a:pt x="231" y="3996"/>
                  </a:lnTo>
                  <a:lnTo>
                    <a:pt x="231" y="3990"/>
                  </a:lnTo>
                  <a:lnTo>
                    <a:pt x="236" y="3990"/>
                  </a:lnTo>
                  <a:lnTo>
                    <a:pt x="236" y="3969"/>
                  </a:lnTo>
                  <a:lnTo>
                    <a:pt x="240" y="3969"/>
                  </a:lnTo>
                  <a:lnTo>
                    <a:pt x="240" y="3789"/>
                  </a:lnTo>
                  <a:lnTo>
                    <a:pt x="240" y="3995"/>
                  </a:lnTo>
                  <a:lnTo>
                    <a:pt x="245" y="3996"/>
                  </a:lnTo>
                  <a:lnTo>
                    <a:pt x="250" y="3996"/>
                  </a:lnTo>
                  <a:lnTo>
                    <a:pt x="250" y="3992"/>
                  </a:lnTo>
                  <a:lnTo>
                    <a:pt x="250" y="3993"/>
                  </a:lnTo>
                  <a:lnTo>
                    <a:pt x="255" y="3995"/>
                  </a:lnTo>
                  <a:lnTo>
                    <a:pt x="259" y="3995"/>
                  </a:lnTo>
                  <a:lnTo>
                    <a:pt x="259" y="3933"/>
                  </a:lnTo>
                  <a:lnTo>
                    <a:pt x="259" y="3996"/>
                  </a:lnTo>
                  <a:lnTo>
                    <a:pt x="264" y="3996"/>
                  </a:lnTo>
                  <a:lnTo>
                    <a:pt x="269" y="3996"/>
                  </a:lnTo>
                  <a:lnTo>
                    <a:pt x="269" y="3995"/>
                  </a:lnTo>
                  <a:lnTo>
                    <a:pt x="273" y="3995"/>
                  </a:lnTo>
                  <a:lnTo>
                    <a:pt x="273" y="3983"/>
                  </a:lnTo>
                  <a:lnTo>
                    <a:pt x="273" y="3987"/>
                  </a:lnTo>
                  <a:lnTo>
                    <a:pt x="278" y="3996"/>
                  </a:lnTo>
                  <a:lnTo>
                    <a:pt x="283" y="3996"/>
                  </a:lnTo>
                  <a:lnTo>
                    <a:pt x="283" y="3978"/>
                  </a:lnTo>
                  <a:lnTo>
                    <a:pt x="283" y="3993"/>
                  </a:lnTo>
                  <a:lnTo>
                    <a:pt x="287" y="3995"/>
                  </a:lnTo>
                  <a:lnTo>
                    <a:pt x="292" y="3995"/>
                  </a:lnTo>
                  <a:lnTo>
                    <a:pt x="292" y="3993"/>
                  </a:lnTo>
                  <a:lnTo>
                    <a:pt x="292" y="3995"/>
                  </a:lnTo>
                  <a:lnTo>
                    <a:pt x="297" y="3997"/>
                  </a:lnTo>
                  <a:lnTo>
                    <a:pt x="301" y="3997"/>
                  </a:lnTo>
                  <a:lnTo>
                    <a:pt x="301" y="3988"/>
                  </a:lnTo>
                  <a:lnTo>
                    <a:pt x="301" y="3994"/>
                  </a:lnTo>
                  <a:lnTo>
                    <a:pt x="306" y="3995"/>
                  </a:lnTo>
                  <a:lnTo>
                    <a:pt x="311" y="3996"/>
                  </a:lnTo>
                  <a:lnTo>
                    <a:pt x="315" y="3996"/>
                  </a:lnTo>
                  <a:lnTo>
                    <a:pt x="315" y="3993"/>
                  </a:lnTo>
                  <a:lnTo>
                    <a:pt x="320" y="3995"/>
                  </a:lnTo>
                  <a:lnTo>
                    <a:pt x="325" y="3995"/>
                  </a:lnTo>
                  <a:lnTo>
                    <a:pt x="325" y="3994"/>
                  </a:lnTo>
                  <a:lnTo>
                    <a:pt x="329" y="3996"/>
                  </a:lnTo>
                  <a:lnTo>
                    <a:pt x="334" y="3996"/>
                  </a:lnTo>
                  <a:lnTo>
                    <a:pt x="334" y="3994"/>
                  </a:lnTo>
                  <a:lnTo>
                    <a:pt x="339" y="3994"/>
                  </a:lnTo>
                  <a:lnTo>
                    <a:pt x="339" y="3993"/>
                  </a:lnTo>
                  <a:lnTo>
                    <a:pt x="339" y="3994"/>
                  </a:lnTo>
                  <a:lnTo>
                    <a:pt x="344" y="3997"/>
                  </a:lnTo>
                  <a:lnTo>
                    <a:pt x="348" y="3997"/>
                  </a:lnTo>
                  <a:lnTo>
                    <a:pt x="348" y="3995"/>
                  </a:lnTo>
                  <a:lnTo>
                    <a:pt x="353" y="3995"/>
                  </a:lnTo>
                  <a:lnTo>
                    <a:pt x="353" y="3994"/>
                  </a:lnTo>
                  <a:lnTo>
                    <a:pt x="358" y="3995"/>
                  </a:lnTo>
                  <a:lnTo>
                    <a:pt x="363" y="3995"/>
                  </a:lnTo>
                  <a:lnTo>
                    <a:pt x="363" y="3959"/>
                  </a:lnTo>
                  <a:lnTo>
                    <a:pt x="363" y="3994"/>
                  </a:lnTo>
                  <a:lnTo>
                    <a:pt x="368" y="3997"/>
                  </a:lnTo>
                  <a:lnTo>
                    <a:pt x="372" y="3997"/>
                  </a:lnTo>
                  <a:lnTo>
                    <a:pt x="372" y="3994"/>
                  </a:lnTo>
                  <a:lnTo>
                    <a:pt x="377" y="3994"/>
                  </a:lnTo>
                  <a:lnTo>
                    <a:pt x="377" y="3978"/>
                  </a:lnTo>
                  <a:lnTo>
                    <a:pt x="377" y="3995"/>
                  </a:lnTo>
                  <a:lnTo>
                    <a:pt x="382" y="3996"/>
                  </a:lnTo>
                  <a:lnTo>
                    <a:pt x="386" y="3996"/>
                  </a:lnTo>
                  <a:lnTo>
                    <a:pt x="386" y="3636"/>
                  </a:lnTo>
                  <a:lnTo>
                    <a:pt x="386" y="3990"/>
                  </a:lnTo>
                  <a:lnTo>
                    <a:pt x="391" y="3995"/>
                  </a:lnTo>
                  <a:lnTo>
                    <a:pt x="396" y="3995"/>
                  </a:lnTo>
                  <a:lnTo>
                    <a:pt x="396" y="673"/>
                  </a:lnTo>
                  <a:lnTo>
                    <a:pt x="396" y="3990"/>
                  </a:lnTo>
                  <a:lnTo>
                    <a:pt x="400" y="3995"/>
                  </a:lnTo>
                  <a:lnTo>
                    <a:pt x="405" y="3995"/>
                  </a:lnTo>
                  <a:lnTo>
                    <a:pt x="405" y="3804"/>
                  </a:lnTo>
                  <a:lnTo>
                    <a:pt x="405" y="3892"/>
                  </a:lnTo>
                  <a:lnTo>
                    <a:pt x="410" y="3993"/>
                  </a:lnTo>
                  <a:lnTo>
                    <a:pt x="414" y="3993"/>
                  </a:lnTo>
                  <a:lnTo>
                    <a:pt x="414" y="2025"/>
                  </a:lnTo>
                  <a:lnTo>
                    <a:pt x="414" y="3924"/>
                  </a:lnTo>
                  <a:lnTo>
                    <a:pt x="419" y="3995"/>
                  </a:lnTo>
                  <a:lnTo>
                    <a:pt x="424" y="3995"/>
                  </a:lnTo>
                  <a:lnTo>
                    <a:pt x="424" y="3993"/>
                  </a:lnTo>
                  <a:lnTo>
                    <a:pt x="428" y="3993"/>
                  </a:lnTo>
                  <a:lnTo>
                    <a:pt x="428" y="2922"/>
                  </a:lnTo>
                  <a:lnTo>
                    <a:pt x="428" y="3991"/>
                  </a:lnTo>
                  <a:lnTo>
                    <a:pt x="433" y="3995"/>
                  </a:lnTo>
                  <a:lnTo>
                    <a:pt x="438" y="3995"/>
                  </a:lnTo>
                  <a:lnTo>
                    <a:pt x="438" y="3980"/>
                  </a:lnTo>
                  <a:lnTo>
                    <a:pt x="438" y="3981"/>
                  </a:lnTo>
                  <a:lnTo>
                    <a:pt x="442" y="3995"/>
                  </a:lnTo>
                  <a:lnTo>
                    <a:pt x="447" y="3995"/>
                  </a:lnTo>
                  <a:lnTo>
                    <a:pt x="447" y="3382"/>
                  </a:lnTo>
                  <a:lnTo>
                    <a:pt x="447" y="3993"/>
                  </a:lnTo>
                  <a:lnTo>
                    <a:pt x="452" y="3995"/>
                  </a:lnTo>
                  <a:lnTo>
                    <a:pt x="456" y="3995"/>
                  </a:lnTo>
                  <a:lnTo>
                    <a:pt x="456" y="3993"/>
                  </a:lnTo>
                  <a:lnTo>
                    <a:pt x="461" y="3993"/>
                  </a:lnTo>
                  <a:lnTo>
                    <a:pt x="461" y="3777"/>
                  </a:lnTo>
                  <a:lnTo>
                    <a:pt x="461" y="3988"/>
                  </a:lnTo>
                  <a:lnTo>
                    <a:pt x="466" y="3996"/>
                  </a:lnTo>
                  <a:lnTo>
                    <a:pt x="471" y="3996"/>
                  </a:lnTo>
                  <a:lnTo>
                    <a:pt x="471" y="3995"/>
                  </a:lnTo>
                  <a:lnTo>
                    <a:pt x="476" y="3995"/>
                  </a:lnTo>
                  <a:lnTo>
                    <a:pt x="476" y="3994"/>
                  </a:lnTo>
                  <a:lnTo>
                    <a:pt x="480" y="3994"/>
                  </a:lnTo>
                  <a:lnTo>
                    <a:pt x="480" y="3945"/>
                  </a:lnTo>
                  <a:lnTo>
                    <a:pt x="480" y="3993"/>
                  </a:lnTo>
                  <a:lnTo>
                    <a:pt x="485" y="3995"/>
                  </a:lnTo>
                  <a:lnTo>
                    <a:pt x="490" y="3995"/>
                  </a:lnTo>
                  <a:lnTo>
                    <a:pt x="490" y="3696"/>
                  </a:lnTo>
                  <a:lnTo>
                    <a:pt x="490" y="3969"/>
                  </a:lnTo>
                  <a:lnTo>
                    <a:pt x="495" y="3994"/>
                  </a:lnTo>
                  <a:lnTo>
                    <a:pt x="499" y="3994"/>
                  </a:lnTo>
                  <a:lnTo>
                    <a:pt x="499" y="3990"/>
                  </a:lnTo>
                  <a:lnTo>
                    <a:pt x="504" y="3990"/>
                  </a:lnTo>
                  <a:lnTo>
                    <a:pt x="504" y="3834"/>
                  </a:lnTo>
                  <a:lnTo>
                    <a:pt x="504" y="3993"/>
                  </a:lnTo>
                  <a:lnTo>
                    <a:pt x="509" y="3994"/>
                  </a:lnTo>
                  <a:lnTo>
                    <a:pt x="513" y="3994"/>
                  </a:lnTo>
                  <a:lnTo>
                    <a:pt x="513" y="3983"/>
                  </a:lnTo>
                  <a:lnTo>
                    <a:pt x="513" y="3995"/>
                  </a:lnTo>
                  <a:lnTo>
                    <a:pt x="518" y="3995"/>
                  </a:lnTo>
                  <a:lnTo>
                    <a:pt x="523" y="3995"/>
                  </a:lnTo>
                  <a:lnTo>
                    <a:pt x="523" y="3947"/>
                  </a:lnTo>
                  <a:lnTo>
                    <a:pt x="523" y="3991"/>
                  </a:lnTo>
                  <a:lnTo>
                    <a:pt x="527" y="3994"/>
                  </a:lnTo>
                  <a:lnTo>
                    <a:pt x="532" y="3994"/>
                  </a:lnTo>
                  <a:lnTo>
                    <a:pt x="532" y="3978"/>
                  </a:lnTo>
                  <a:lnTo>
                    <a:pt x="532" y="3993"/>
                  </a:lnTo>
                  <a:lnTo>
                    <a:pt x="537" y="3995"/>
                  </a:lnTo>
                  <a:lnTo>
                    <a:pt x="541" y="3995"/>
                  </a:lnTo>
                  <a:lnTo>
                    <a:pt x="541" y="3986"/>
                  </a:lnTo>
                  <a:lnTo>
                    <a:pt x="541" y="3988"/>
                  </a:lnTo>
                  <a:lnTo>
                    <a:pt x="546" y="3995"/>
                  </a:lnTo>
                  <a:lnTo>
                    <a:pt x="551" y="3995"/>
                  </a:lnTo>
                  <a:lnTo>
                    <a:pt x="551" y="3994"/>
                  </a:lnTo>
                  <a:lnTo>
                    <a:pt x="555" y="3994"/>
                  </a:lnTo>
                  <a:lnTo>
                    <a:pt x="555" y="3993"/>
                  </a:lnTo>
                  <a:lnTo>
                    <a:pt x="560" y="3993"/>
                  </a:lnTo>
                  <a:lnTo>
                    <a:pt x="565" y="3993"/>
                  </a:lnTo>
                  <a:lnTo>
                    <a:pt x="565" y="3955"/>
                  </a:lnTo>
                  <a:lnTo>
                    <a:pt x="565" y="3995"/>
                  </a:lnTo>
                  <a:lnTo>
                    <a:pt x="569" y="3996"/>
                  </a:lnTo>
                  <a:lnTo>
                    <a:pt x="574" y="3996"/>
                  </a:lnTo>
                  <a:lnTo>
                    <a:pt x="574" y="3994"/>
                  </a:lnTo>
                  <a:lnTo>
                    <a:pt x="579" y="3994"/>
                  </a:lnTo>
                  <a:lnTo>
                    <a:pt x="579" y="3977"/>
                  </a:lnTo>
                  <a:lnTo>
                    <a:pt x="579" y="3993"/>
                  </a:lnTo>
                  <a:lnTo>
                    <a:pt x="584" y="3996"/>
                  </a:lnTo>
                  <a:lnTo>
                    <a:pt x="589" y="3996"/>
                  </a:lnTo>
                  <a:lnTo>
                    <a:pt x="589" y="3994"/>
                  </a:lnTo>
                  <a:lnTo>
                    <a:pt x="593" y="3994"/>
                  </a:lnTo>
                  <a:lnTo>
                    <a:pt x="593" y="3993"/>
                  </a:lnTo>
                  <a:lnTo>
                    <a:pt x="598" y="3993"/>
                  </a:lnTo>
                  <a:lnTo>
                    <a:pt x="598" y="3901"/>
                  </a:lnTo>
                  <a:lnTo>
                    <a:pt x="598" y="3995"/>
                  </a:lnTo>
                  <a:lnTo>
                    <a:pt x="603" y="3995"/>
                  </a:lnTo>
                  <a:lnTo>
                    <a:pt x="608" y="3995"/>
                  </a:lnTo>
                  <a:lnTo>
                    <a:pt x="608" y="3994"/>
                  </a:lnTo>
                  <a:lnTo>
                    <a:pt x="612" y="3994"/>
                  </a:lnTo>
                  <a:lnTo>
                    <a:pt x="612" y="3976"/>
                  </a:lnTo>
                  <a:lnTo>
                    <a:pt x="617" y="3976"/>
                  </a:lnTo>
                  <a:lnTo>
                    <a:pt x="617" y="3952"/>
                  </a:lnTo>
                  <a:lnTo>
                    <a:pt x="617" y="3994"/>
                  </a:lnTo>
                  <a:lnTo>
                    <a:pt x="622" y="3996"/>
                  </a:lnTo>
                  <a:lnTo>
                    <a:pt x="626" y="3996"/>
                  </a:lnTo>
                  <a:lnTo>
                    <a:pt x="626" y="3994"/>
                  </a:lnTo>
                  <a:lnTo>
                    <a:pt x="631" y="3994"/>
                  </a:lnTo>
                  <a:lnTo>
                    <a:pt x="631" y="3904"/>
                  </a:lnTo>
                  <a:lnTo>
                    <a:pt x="636" y="3904"/>
                  </a:lnTo>
                  <a:lnTo>
                    <a:pt x="636" y="2286"/>
                  </a:lnTo>
                  <a:lnTo>
                    <a:pt x="636" y="3995"/>
                  </a:lnTo>
                  <a:lnTo>
                    <a:pt x="640" y="3997"/>
                  </a:lnTo>
                  <a:lnTo>
                    <a:pt x="645" y="3997"/>
                  </a:lnTo>
                  <a:lnTo>
                    <a:pt x="645" y="3993"/>
                  </a:lnTo>
                  <a:lnTo>
                    <a:pt x="650" y="3993"/>
                  </a:lnTo>
                  <a:lnTo>
                    <a:pt x="650" y="2960"/>
                  </a:lnTo>
                  <a:lnTo>
                    <a:pt x="650" y="3989"/>
                  </a:lnTo>
                  <a:lnTo>
                    <a:pt x="654" y="3996"/>
                  </a:lnTo>
                  <a:lnTo>
                    <a:pt x="659" y="3996"/>
                  </a:lnTo>
                  <a:lnTo>
                    <a:pt x="659" y="3764"/>
                  </a:lnTo>
                  <a:lnTo>
                    <a:pt x="659" y="3854"/>
                  </a:lnTo>
                  <a:lnTo>
                    <a:pt x="664" y="3993"/>
                  </a:lnTo>
                  <a:lnTo>
                    <a:pt x="668" y="3993"/>
                  </a:lnTo>
                  <a:lnTo>
                    <a:pt x="668" y="0"/>
                  </a:lnTo>
                  <a:lnTo>
                    <a:pt x="668" y="3880"/>
                  </a:lnTo>
                  <a:lnTo>
                    <a:pt x="673" y="3995"/>
                  </a:lnTo>
                  <a:lnTo>
                    <a:pt x="678" y="3995"/>
                  </a:lnTo>
                  <a:lnTo>
                    <a:pt x="678" y="3993"/>
                  </a:lnTo>
                  <a:lnTo>
                    <a:pt x="682" y="3993"/>
                  </a:lnTo>
                  <a:lnTo>
                    <a:pt x="682" y="1634"/>
                  </a:lnTo>
                  <a:lnTo>
                    <a:pt x="682" y="3896"/>
                  </a:lnTo>
                  <a:lnTo>
                    <a:pt x="687" y="3996"/>
                  </a:lnTo>
                  <a:lnTo>
                    <a:pt x="692" y="3996"/>
                  </a:lnTo>
                  <a:lnTo>
                    <a:pt x="692" y="3936"/>
                  </a:lnTo>
                  <a:lnTo>
                    <a:pt x="692" y="3993"/>
                  </a:lnTo>
                  <a:lnTo>
                    <a:pt x="697" y="3995"/>
                  </a:lnTo>
                  <a:lnTo>
                    <a:pt x="701" y="3995"/>
                  </a:lnTo>
                  <a:lnTo>
                    <a:pt x="701" y="3099"/>
                  </a:lnTo>
                  <a:lnTo>
                    <a:pt x="701" y="3993"/>
                  </a:lnTo>
                  <a:lnTo>
                    <a:pt x="706" y="3996"/>
                  </a:lnTo>
                  <a:lnTo>
                    <a:pt x="711" y="3996"/>
                  </a:lnTo>
                  <a:lnTo>
                    <a:pt x="711" y="3979"/>
                  </a:lnTo>
                  <a:lnTo>
                    <a:pt x="716" y="3979"/>
                  </a:lnTo>
                  <a:lnTo>
                    <a:pt x="716" y="3968"/>
                  </a:lnTo>
                  <a:lnTo>
                    <a:pt x="721" y="3968"/>
                  </a:lnTo>
                  <a:lnTo>
                    <a:pt x="721" y="3729"/>
                  </a:lnTo>
                  <a:lnTo>
                    <a:pt x="721" y="3990"/>
                  </a:lnTo>
                  <a:lnTo>
                    <a:pt x="725" y="3995"/>
                  </a:lnTo>
                  <a:lnTo>
                    <a:pt x="730" y="3995"/>
                  </a:lnTo>
                  <a:lnTo>
                    <a:pt x="730" y="3993"/>
                  </a:lnTo>
                  <a:lnTo>
                    <a:pt x="735" y="3993"/>
                  </a:lnTo>
                  <a:lnTo>
                    <a:pt x="735" y="3947"/>
                  </a:lnTo>
                  <a:lnTo>
                    <a:pt x="735" y="3995"/>
                  </a:lnTo>
                  <a:lnTo>
                    <a:pt x="739" y="3995"/>
                  </a:lnTo>
                  <a:lnTo>
                    <a:pt x="744" y="3995"/>
                  </a:lnTo>
                  <a:lnTo>
                    <a:pt x="744" y="3991"/>
                  </a:lnTo>
                  <a:lnTo>
                    <a:pt x="749" y="3991"/>
                  </a:lnTo>
                  <a:lnTo>
                    <a:pt x="749" y="3138"/>
                  </a:lnTo>
                  <a:lnTo>
                    <a:pt x="749" y="3399"/>
                  </a:lnTo>
                  <a:lnTo>
                    <a:pt x="753" y="3995"/>
                  </a:lnTo>
                  <a:lnTo>
                    <a:pt x="758" y="3995"/>
                  </a:lnTo>
                  <a:lnTo>
                    <a:pt x="758" y="3480"/>
                  </a:lnTo>
                  <a:lnTo>
                    <a:pt x="758" y="3607"/>
                  </a:lnTo>
                  <a:lnTo>
                    <a:pt x="763" y="3993"/>
                  </a:lnTo>
                  <a:lnTo>
                    <a:pt x="767" y="3993"/>
                  </a:lnTo>
                  <a:lnTo>
                    <a:pt x="767" y="3519"/>
                  </a:lnTo>
                  <a:lnTo>
                    <a:pt x="767" y="3944"/>
                  </a:lnTo>
                  <a:lnTo>
                    <a:pt x="772" y="3995"/>
                  </a:lnTo>
                  <a:lnTo>
                    <a:pt x="777" y="3995"/>
                  </a:lnTo>
                  <a:lnTo>
                    <a:pt x="777" y="3709"/>
                  </a:lnTo>
                  <a:lnTo>
                    <a:pt x="777" y="3991"/>
                  </a:lnTo>
                  <a:lnTo>
                    <a:pt x="781" y="3995"/>
                  </a:lnTo>
                  <a:lnTo>
                    <a:pt x="786" y="3995"/>
                  </a:lnTo>
                  <a:lnTo>
                    <a:pt x="786" y="3854"/>
                  </a:lnTo>
                  <a:lnTo>
                    <a:pt x="786" y="3995"/>
                  </a:lnTo>
                  <a:lnTo>
                    <a:pt x="791" y="3995"/>
                  </a:lnTo>
                  <a:lnTo>
                    <a:pt x="795" y="3995"/>
                  </a:lnTo>
                  <a:lnTo>
                    <a:pt x="795" y="3868"/>
                  </a:lnTo>
                  <a:lnTo>
                    <a:pt x="795" y="3969"/>
                  </a:lnTo>
                  <a:lnTo>
                    <a:pt x="800" y="3993"/>
                  </a:lnTo>
                  <a:lnTo>
                    <a:pt x="805" y="3993"/>
                  </a:lnTo>
                  <a:lnTo>
                    <a:pt x="805" y="3961"/>
                  </a:lnTo>
                  <a:lnTo>
                    <a:pt x="809" y="3961"/>
                  </a:lnTo>
                  <a:lnTo>
                    <a:pt x="809" y="3959"/>
                  </a:lnTo>
                  <a:lnTo>
                    <a:pt x="809" y="3993"/>
                  </a:lnTo>
                  <a:lnTo>
                    <a:pt x="814" y="3995"/>
                  </a:lnTo>
                  <a:lnTo>
                    <a:pt x="819" y="3995"/>
                  </a:lnTo>
                  <a:lnTo>
                    <a:pt x="819" y="3980"/>
                  </a:lnTo>
                  <a:lnTo>
                    <a:pt x="819" y="3995"/>
                  </a:lnTo>
                  <a:lnTo>
                    <a:pt x="824" y="3996"/>
                  </a:lnTo>
                  <a:lnTo>
                    <a:pt x="829" y="3996"/>
                  </a:lnTo>
                  <a:lnTo>
                    <a:pt x="829" y="3988"/>
                  </a:lnTo>
                  <a:lnTo>
                    <a:pt x="833" y="3988"/>
                  </a:lnTo>
                  <a:lnTo>
                    <a:pt x="833" y="3934"/>
                  </a:lnTo>
                  <a:lnTo>
                    <a:pt x="833" y="3990"/>
                  </a:lnTo>
                  <a:lnTo>
                    <a:pt x="838" y="3995"/>
                  </a:lnTo>
                  <a:lnTo>
                    <a:pt x="843" y="3995"/>
                  </a:lnTo>
                  <a:lnTo>
                    <a:pt x="843" y="3993"/>
                  </a:lnTo>
                  <a:lnTo>
                    <a:pt x="848" y="3995"/>
                  </a:lnTo>
                  <a:lnTo>
                    <a:pt x="852" y="3995"/>
                  </a:lnTo>
                  <a:lnTo>
                    <a:pt x="852" y="3962"/>
                  </a:lnTo>
                  <a:lnTo>
                    <a:pt x="852" y="3995"/>
                  </a:lnTo>
                  <a:lnTo>
                    <a:pt x="857" y="3995"/>
                  </a:lnTo>
                  <a:lnTo>
                    <a:pt x="862" y="3995"/>
                  </a:lnTo>
                  <a:lnTo>
                    <a:pt x="862" y="3977"/>
                  </a:lnTo>
                  <a:lnTo>
                    <a:pt x="862" y="3990"/>
                  </a:lnTo>
                  <a:lnTo>
                    <a:pt x="866" y="3995"/>
                  </a:lnTo>
                  <a:lnTo>
                    <a:pt x="871" y="3995"/>
                  </a:lnTo>
                  <a:lnTo>
                    <a:pt x="871" y="3865"/>
                  </a:lnTo>
                  <a:lnTo>
                    <a:pt x="871" y="3995"/>
                  </a:lnTo>
                  <a:lnTo>
                    <a:pt x="876" y="3996"/>
                  </a:lnTo>
                  <a:lnTo>
                    <a:pt x="880" y="3996"/>
                  </a:lnTo>
                  <a:lnTo>
                    <a:pt x="880" y="3990"/>
                  </a:lnTo>
                  <a:lnTo>
                    <a:pt x="885" y="3990"/>
                  </a:lnTo>
                  <a:lnTo>
                    <a:pt x="885" y="3928"/>
                  </a:lnTo>
                  <a:lnTo>
                    <a:pt x="885" y="3947"/>
                  </a:lnTo>
                  <a:lnTo>
                    <a:pt x="890" y="3995"/>
                  </a:lnTo>
                  <a:lnTo>
                    <a:pt x="894" y="3995"/>
                  </a:lnTo>
                  <a:lnTo>
                    <a:pt x="894" y="3993"/>
                  </a:lnTo>
                  <a:lnTo>
                    <a:pt x="894" y="3994"/>
                  </a:lnTo>
                  <a:lnTo>
                    <a:pt x="899" y="3995"/>
                  </a:lnTo>
                  <a:lnTo>
                    <a:pt x="904" y="3995"/>
                  </a:lnTo>
                  <a:lnTo>
                    <a:pt x="904" y="2042"/>
                  </a:lnTo>
                  <a:lnTo>
                    <a:pt x="904" y="3805"/>
                  </a:lnTo>
                  <a:lnTo>
                    <a:pt x="908" y="3995"/>
                  </a:lnTo>
                  <a:lnTo>
                    <a:pt x="913" y="3995"/>
                  </a:lnTo>
                  <a:lnTo>
                    <a:pt x="913" y="3994"/>
                  </a:lnTo>
                  <a:lnTo>
                    <a:pt x="918" y="3994"/>
                  </a:lnTo>
                  <a:lnTo>
                    <a:pt x="918" y="3988"/>
                  </a:lnTo>
                  <a:lnTo>
                    <a:pt x="922" y="3988"/>
                  </a:lnTo>
                  <a:lnTo>
                    <a:pt x="922" y="2800"/>
                  </a:lnTo>
                  <a:lnTo>
                    <a:pt x="922" y="3995"/>
                  </a:lnTo>
                  <a:lnTo>
                    <a:pt x="927" y="3996"/>
                  </a:lnTo>
                  <a:lnTo>
                    <a:pt x="932" y="3996"/>
                  </a:lnTo>
                  <a:lnTo>
                    <a:pt x="932" y="3994"/>
                  </a:lnTo>
                  <a:lnTo>
                    <a:pt x="937" y="3994"/>
                  </a:lnTo>
                  <a:lnTo>
                    <a:pt x="937" y="3974"/>
                  </a:lnTo>
                  <a:lnTo>
                    <a:pt x="941" y="3974"/>
                  </a:lnTo>
                  <a:lnTo>
                    <a:pt x="941" y="3527"/>
                  </a:lnTo>
                  <a:lnTo>
                    <a:pt x="941" y="3994"/>
                  </a:lnTo>
                  <a:lnTo>
                    <a:pt x="946" y="3995"/>
                  </a:lnTo>
                  <a:lnTo>
                    <a:pt x="951" y="3995"/>
                  </a:lnTo>
                  <a:lnTo>
                    <a:pt x="951" y="3993"/>
                  </a:lnTo>
                  <a:lnTo>
                    <a:pt x="956" y="3993"/>
                  </a:lnTo>
                  <a:lnTo>
                    <a:pt x="956" y="3867"/>
                  </a:lnTo>
                  <a:lnTo>
                    <a:pt x="956" y="3994"/>
                  </a:lnTo>
                  <a:lnTo>
                    <a:pt x="961" y="3995"/>
                  </a:lnTo>
                  <a:lnTo>
                    <a:pt x="965" y="3995"/>
                  </a:lnTo>
                  <a:lnTo>
                    <a:pt x="965" y="3991"/>
                  </a:lnTo>
                  <a:lnTo>
                    <a:pt x="965" y="3993"/>
                  </a:lnTo>
                  <a:lnTo>
                    <a:pt x="970" y="3994"/>
                  </a:lnTo>
                  <a:lnTo>
                    <a:pt x="975" y="3994"/>
                  </a:lnTo>
                  <a:lnTo>
                    <a:pt x="975" y="3977"/>
                  </a:lnTo>
                  <a:lnTo>
                    <a:pt x="975" y="3994"/>
                  </a:lnTo>
                  <a:lnTo>
                    <a:pt x="979" y="3995"/>
                  </a:lnTo>
                  <a:lnTo>
                    <a:pt x="984" y="3995"/>
                  </a:lnTo>
                  <a:lnTo>
                    <a:pt x="984" y="3994"/>
                  </a:lnTo>
                  <a:lnTo>
                    <a:pt x="989" y="3994"/>
                  </a:lnTo>
                  <a:lnTo>
                    <a:pt x="989" y="3387"/>
                  </a:lnTo>
                  <a:lnTo>
                    <a:pt x="989" y="3993"/>
                  </a:lnTo>
                  <a:lnTo>
                    <a:pt x="993" y="3995"/>
                  </a:lnTo>
                  <a:lnTo>
                    <a:pt x="998" y="3995"/>
                  </a:lnTo>
                  <a:lnTo>
                    <a:pt x="998" y="3993"/>
                  </a:lnTo>
                  <a:lnTo>
                    <a:pt x="1003" y="3995"/>
                  </a:lnTo>
                  <a:lnTo>
                    <a:pt x="1007" y="3995"/>
                  </a:lnTo>
                  <a:lnTo>
                    <a:pt x="1007" y="3677"/>
                  </a:lnTo>
                  <a:lnTo>
                    <a:pt x="1007" y="3994"/>
                  </a:lnTo>
                  <a:lnTo>
                    <a:pt x="1012" y="3995"/>
                  </a:lnTo>
                  <a:lnTo>
                    <a:pt x="1017" y="3995"/>
                  </a:lnTo>
                  <a:lnTo>
                    <a:pt x="1017" y="3994"/>
                  </a:lnTo>
                  <a:lnTo>
                    <a:pt x="1021" y="3994"/>
                  </a:lnTo>
                  <a:lnTo>
                    <a:pt x="1021" y="3416"/>
                  </a:lnTo>
                  <a:lnTo>
                    <a:pt x="1021" y="3982"/>
                  </a:lnTo>
                  <a:lnTo>
                    <a:pt x="1026" y="3994"/>
                  </a:lnTo>
                  <a:lnTo>
                    <a:pt x="1031" y="3994"/>
                  </a:lnTo>
                  <a:lnTo>
                    <a:pt x="1031" y="3572"/>
                  </a:lnTo>
                  <a:lnTo>
                    <a:pt x="1031" y="3993"/>
                  </a:lnTo>
                  <a:lnTo>
                    <a:pt x="1035" y="3995"/>
                  </a:lnTo>
                  <a:lnTo>
                    <a:pt x="1040" y="3995"/>
                  </a:lnTo>
                  <a:lnTo>
                    <a:pt x="1040" y="3677"/>
                  </a:lnTo>
                  <a:lnTo>
                    <a:pt x="1040" y="3994"/>
                  </a:lnTo>
                  <a:lnTo>
                    <a:pt x="1045" y="3995"/>
                  </a:lnTo>
                  <a:lnTo>
                    <a:pt x="1050" y="3995"/>
                  </a:lnTo>
                  <a:lnTo>
                    <a:pt x="1050" y="3771"/>
                  </a:lnTo>
                  <a:lnTo>
                    <a:pt x="1050" y="3885"/>
                  </a:lnTo>
                  <a:lnTo>
                    <a:pt x="1054" y="3994"/>
                  </a:lnTo>
                  <a:lnTo>
                    <a:pt x="1059" y="3994"/>
                  </a:lnTo>
                  <a:lnTo>
                    <a:pt x="1059" y="3911"/>
                  </a:lnTo>
                  <a:lnTo>
                    <a:pt x="1064" y="3911"/>
                  </a:lnTo>
                  <a:lnTo>
                    <a:pt x="1064" y="3871"/>
                  </a:lnTo>
                  <a:lnTo>
                    <a:pt x="1064" y="3904"/>
                  </a:lnTo>
                  <a:lnTo>
                    <a:pt x="1069" y="3995"/>
                  </a:lnTo>
                  <a:lnTo>
                    <a:pt x="1074" y="3995"/>
                  </a:lnTo>
                  <a:lnTo>
                    <a:pt x="1074" y="3973"/>
                  </a:lnTo>
                  <a:lnTo>
                    <a:pt x="1074" y="3982"/>
                  </a:lnTo>
                  <a:lnTo>
                    <a:pt x="1078" y="3995"/>
                  </a:lnTo>
                  <a:lnTo>
                    <a:pt x="1083" y="3995"/>
                  </a:lnTo>
                  <a:lnTo>
                    <a:pt x="1083" y="3952"/>
                  </a:lnTo>
                  <a:lnTo>
                    <a:pt x="1083" y="3989"/>
                  </a:lnTo>
                  <a:lnTo>
                    <a:pt x="1088" y="3993"/>
                  </a:lnTo>
                  <a:lnTo>
                    <a:pt x="1092" y="3993"/>
                  </a:lnTo>
                  <a:lnTo>
                    <a:pt x="1092" y="3990"/>
                  </a:lnTo>
                  <a:lnTo>
                    <a:pt x="1092" y="3995"/>
                  </a:lnTo>
                  <a:lnTo>
                    <a:pt x="1097" y="3995"/>
                  </a:lnTo>
                  <a:lnTo>
                    <a:pt x="1102" y="3995"/>
                  </a:lnTo>
                  <a:lnTo>
                    <a:pt x="1102" y="3987"/>
                  </a:lnTo>
                  <a:lnTo>
                    <a:pt x="1102" y="3993"/>
                  </a:lnTo>
                  <a:lnTo>
                    <a:pt x="1106" y="3994"/>
                  </a:lnTo>
                  <a:lnTo>
                    <a:pt x="1111" y="3994"/>
                  </a:lnTo>
                  <a:lnTo>
                    <a:pt x="1111" y="3993"/>
                  </a:lnTo>
                  <a:lnTo>
                    <a:pt x="1116" y="3993"/>
                  </a:lnTo>
                  <a:lnTo>
                    <a:pt x="1116" y="3991"/>
                  </a:lnTo>
                  <a:lnTo>
                    <a:pt x="1116" y="3993"/>
                  </a:lnTo>
                  <a:lnTo>
                    <a:pt x="1120" y="3995"/>
                  </a:lnTo>
                  <a:lnTo>
                    <a:pt x="1125" y="3995"/>
                  </a:lnTo>
                  <a:lnTo>
                    <a:pt x="1125" y="3993"/>
                  </a:lnTo>
                  <a:lnTo>
                    <a:pt x="1125" y="3994"/>
                  </a:lnTo>
                  <a:lnTo>
                    <a:pt x="1130" y="3995"/>
                  </a:lnTo>
                  <a:lnTo>
                    <a:pt x="1134" y="3995"/>
                  </a:lnTo>
                  <a:lnTo>
                    <a:pt x="1134" y="3933"/>
                  </a:lnTo>
                  <a:lnTo>
                    <a:pt x="1134" y="3983"/>
                  </a:lnTo>
                  <a:lnTo>
                    <a:pt x="1139" y="3994"/>
                  </a:lnTo>
                  <a:lnTo>
                    <a:pt x="1144" y="3994"/>
                  </a:lnTo>
                  <a:lnTo>
                    <a:pt x="1144" y="3889"/>
                  </a:lnTo>
                  <a:lnTo>
                    <a:pt x="1144" y="3991"/>
                  </a:lnTo>
                  <a:lnTo>
                    <a:pt x="1148" y="3995"/>
                  </a:lnTo>
                  <a:lnTo>
                    <a:pt x="1153" y="3995"/>
                  </a:lnTo>
                  <a:lnTo>
                    <a:pt x="1153" y="3969"/>
                  </a:lnTo>
                  <a:lnTo>
                    <a:pt x="1153" y="3979"/>
                  </a:lnTo>
                  <a:lnTo>
                    <a:pt x="1158" y="3995"/>
                  </a:lnTo>
                  <a:lnTo>
                    <a:pt x="1162" y="3995"/>
                  </a:lnTo>
                  <a:lnTo>
                    <a:pt x="1162" y="3941"/>
                  </a:lnTo>
                  <a:lnTo>
                    <a:pt x="1162" y="3990"/>
                  </a:lnTo>
                  <a:lnTo>
                    <a:pt x="1167" y="3995"/>
                  </a:lnTo>
                  <a:lnTo>
                    <a:pt x="1172" y="3995"/>
                  </a:lnTo>
                  <a:lnTo>
                    <a:pt x="1172" y="3993"/>
                  </a:lnTo>
                  <a:lnTo>
                    <a:pt x="1177" y="3993"/>
                  </a:lnTo>
                  <a:lnTo>
                    <a:pt x="1177" y="3980"/>
                  </a:lnTo>
                  <a:lnTo>
                    <a:pt x="1177" y="3995"/>
                  </a:lnTo>
                  <a:lnTo>
                    <a:pt x="1182" y="3995"/>
                  </a:lnTo>
                  <a:lnTo>
                    <a:pt x="1186" y="3995"/>
                  </a:lnTo>
                  <a:lnTo>
                    <a:pt x="1186" y="3993"/>
                  </a:lnTo>
                  <a:lnTo>
                    <a:pt x="1191" y="3993"/>
                  </a:lnTo>
                  <a:lnTo>
                    <a:pt x="1191" y="3988"/>
                  </a:lnTo>
                  <a:lnTo>
                    <a:pt x="1196" y="3988"/>
                  </a:lnTo>
                  <a:lnTo>
                    <a:pt x="1196" y="3983"/>
                  </a:lnTo>
                  <a:lnTo>
                    <a:pt x="1196" y="3995"/>
                  </a:lnTo>
                  <a:lnTo>
                    <a:pt x="1201" y="3995"/>
                  </a:lnTo>
                  <a:lnTo>
                    <a:pt x="1205" y="3995"/>
                  </a:lnTo>
                  <a:lnTo>
                    <a:pt x="1205" y="3993"/>
                  </a:lnTo>
                  <a:lnTo>
                    <a:pt x="1210" y="3993"/>
                  </a:lnTo>
                  <a:lnTo>
                    <a:pt x="1210" y="3990"/>
                  </a:lnTo>
                  <a:lnTo>
                    <a:pt x="1210" y="3993"/>
                  </a:lnTo>
                  <a:lnTo>
                    <a:pt x="1215" y="3995"/>
                  </a:lnTo>
                  <a:lnTo>
                    <a:pt x="1219" y="3995"/>
                  </a:lnTo>
                  <a:lnTo>
                    <a:pt x="1219" y="3993"/>
                  </a:lnTo>
                  <a:lnTo>
                    <a:pt x="1224" y="3993"/>
                  </a:lnTo>
                  <a:lnTo>
                    <a:pt x="1229" y="3993"/>
                  </a:lnTo>
                  <a:lnTo>
                    <a:pt x="1229" y="3523"/>
                  </a:lnTo>
                  <a:lnTo>
                    <a:pt x="1229" y="3993"/>
                  </a:lnTo>
                  <a:lnTo>
                    <a:pt x="1233" y="3995"/>
                  </a:lnTo>
                  <a:lnTo>
                    <a:pt x="1238" y="3995"/>
                  </a:lnTo>
                  <a:lnTo>
                    <a:pt x="1238" y="3992"/>
                  </a:lnTo>
                  <a:lnTo>
                    <a:pt x="1243" y="3992"/>
                  </a:lnTo>
                  <a:lnTo>
                    <a:pt x="1243" y="3725"/>
                  </a:lnTo>
                  <a:lnTo>
                    <a:pt x="1243" y="3856"/>
                  </a:lnTo>
                  <a:lnTo>
                    <a:pt x="1247" y="3995"/>
                  </a:lnTo>
                  <a:lnTo>
                    <a:pt x="1252" y="3995"/>
                  </a:lnTo>
                  <a:lnTo>
                    <a:pt x="1252" y="3993"/>
                  </a:lnTo>
                  <a:lnTo>
                    <a:pt x="1257" y="3995"/>
                  </a:lnTo>
                  <a:lnTo>
                    <a:pt x="1261" y="3995"/>
                  </a:lnTo>
                  <a:lnTo>
                    <a:pt x="1261" y="3559"/>
                  </a:lnTo>
                  <a:lnTo>
                    <a:pt x="1261" y="3995"/>
                  </a:lnTo>
                  <a:lnTo>
                    <a:pt x="1266" y="3995"/>
                  </a:lnTo>
                  <a:lnTo>
                    <a:pt x="1271" y="3995"/>
                  </a:lnTo>
                  <a:lnTo>
                    <a:pt x="1271" y="3993"/>
                  </a:lnTo>
                  <a:lnTo>
                    <a:pt x="1275" y="3993"/>
                  </a:lnTo>
                  <a:lnTo>
                    <a:pt x="1275" y="3794"/>
                  </a:lnTo>
                  <a:lnTo>
                    <a:pt x="1280" y="3794"/>
                  </a:lnTo>
                  <a:lnTo>
                    <a:pt x="1280" y="3758"/>
                  </a:lnTo>
                  <a:lnTo>
                    <a:pt x="1280" y="3994"/>
                  </a:lnTo>
                  <a:lnTo>
                    <a:pt x="1285" y="3995"/>
                  </a:lnTo>
                  <a:lnTo>
                    <a:pt x="1290" y="3995"/>
                  </a:lnTo>
                  <a:lnTo>
                    <a:pt x="1290" y="3993"/>
                  </a:lnTo>
                  <a:lnTo>
                    <a:pt x="1294" y="3993"/>
                  </a:lnTo>
                  <a:lnTo>
                    <a:pt x="1294" y="3919"/>
                  </a:lnTo>
                  <a:lnTo>
                    <a:pt x="1294" y="3960"/>
                  </a:lnTo>
                  <a:lnTo>
                    <a:pt x="1299" y="3995"/>
                  </a:lnTo>
                  <a:lnTo>
                    <a:pt x="1304" y="3995"/>
                  </a:lnTo>
                  <a:lnTo>
                    <a:pt x="1304" y="3848"/>
                  </a:lnTo>
                  <a:lnTo>
                    <a:pt x="1304" y="3993"/>
                  </a:lnTo>
                  <a:lnTo>
                    <a:pt x="1309" y="3995"/>
                  </a:lnTo>
                  <a:lnTo>
                    <a:pt x="1314" y="3995"/>
                  </a:lnTo>
                  <a:lnTo>
                    <a:pt x="1314" y="3954"/>
                  </a:lnTo>
                  <a:lnTo>
                    <a:pt x="1314" y="3991"/>
                  </a:lnTo>
                  <a:lnTo>
                    <a:pt x="1318" y="3995"/>
                  </a:lnTo>
                  <a:lnTo>
                    <a:pt x="1323" y="3995"/>
                  </a:lnTo>
                  <a:lnTo>
                    <a:pt x="1323" y="3928"/>
                  </a:lnTo>
                  <a:lnTo>
                    <a:pt x="1323" y="3990"/>
                  </a:lnTo>
                  <a:lnTo>
                    <a:pt x="1328" y="3994"/>
                  </a:lnTo>
                  <a:lnTo>
                    <a:pt x="1332" y="3994"/>
                  </a:lnTo>
                  <a:lnTo>
                    <a:pt x="1332" y="3974"/>
                  </a:lnTo>
                  <a:lnTo>
                    <a:pt x="1337" y="3974"/>
                  </a:lnTo>
                  <a:lnTo>
                    <a:pt x="1337" y="3951"/>
                  </a:lnTo>
                  <a:lnTo>
                    <a:pt x="1337" y="3993"/>
                  </a:lnTo>
                  <a:lnTo>
                    <a:pt x="1342" y="3995"/>
                  </a:lnTo>
                  <a:lnTo>
                    <a:pt x="1346" y="3995"/>
                  </a:lnTo>
                  <a:lnTo>
                    <a:pt x="1346" y="3988"/>
                  </a:lnTo>
                  <a:lnTo>
                    <a:pt x="1346" y="3994"/>
                  </a:lnTo>
                  <a:lnTo>
                    <a:pt x="1351" y="3995"/>
                  </a:lnTo>
                  <a:lnTo>
                    <a:pt x="1356" y="3995"/>
                  </a:lnTo>
                  <a:lnTo>
                    <a:pt x="1356" y="3983"/>
                  </a:lnTo>
                  <a:lnTo>
                    <a:pt x="1356" y="3993"/>
                  </a:lnTo>
                  <a:lnTo>
                    <a:pt x="1360" y="3994"/>
                  </a:lnTo>
                  <a:lnTo>
                    <a:pt x="1365" y="3994"/>
                  </a:lnTo>
                  <a:lnTo>
                    <a:pt x="1365" y="3993"/>
                  </a:lnTo>
                  <a:lnTo>
                    <a:pt x="1370" y="3993"/>
                  </a:lnTo>
                  <a:lnTo>
                    <a:pt x="1370" y="3988"/>
                  </a:lnTo>
                  <a:lnTo>
                    <a:pt x="1370" y="3993"/>
                  </a:lnTo>
                  <a:lnTo>
                    <a:pt x="1374" y="3995"/>
                  </a:lnTo>
                  <a:lnTo>
                    <a:pt x="1379" y="3995"/>
                  </a:lnTo>
                  <a:lnTo>
                    <a:pt x="1379" y="3992"/>
                  </a:lnTo>
                  <a:lnTo>
                    <a:pt x="1384" y="3992"/>
                  </a:lnTo>
                  <a:lnTo>
                    <a:pt x="1384" y="3991"/>
                  </a:lnTo>
                  <a:lnTo>
                    <a:pt x="1384" y="3993"/>
                  </a:lnTo>
                  <a:lnTo>
                    <a:pt x="1388" y="3995"/>
                  </a:lnTo>
                  <a:lnTo>
                    <a:pt x="1393" y="3995"/>
                  </a:lnTo>
                  <a:lnTo>
                    <a:pt x="1393" y="3993"/>
                  </a:lnTo>
                  <a:lnTo>
                    <a:pt x="1398" y="3993"/>
                  </a:lnTo>
                  <a:lnTo>
                    <a:pt x="1398" y="3994"/>
                  </a:lnTo>
                  <a:lnTo>
                    <a:pt x="1402" y="3995"/>
                  </a:lnTo>
                  <a:lnTo>
                    <a:pt x="1407" y="3995"/>
                  </a:lnTo>
                  <a:lnTo>
                    <a:pt x="1407" y="3928"/>
                  </a:lnTo>
                  <a:lnTo>
                    <a:pt x="1407" y="3993"/>
                  </a:lnTo>
                  <a:lnTo>
                    <a:pt x="1412" y="3993"/>
                  </a:lnTo>
                  <a:lnTo>
                    <a:pt x="1417" y="3993"/>
                  </a:lnTo>
                  <a:lnTo>
                    <a:pt x="1417" y="3976"/>
                  </a:lnTo>
                  <a:lnTo>
                    <a:pt x="1422" y="3976"/>
                  </a:lnTo>
                  <a:lnTo>
                    <a:pt x="1422" y="3966"/>
                  </a:lnTo>
                  <a:lnTo>
                    <a:pt x="1422" y="3993"/>
                  </a:lnTo>
                  <a:lnTo>
                    <a:pt x="1427" y="3994"/>
                  </a:lnTo>
                  <a:lnTo>
                    <a:pt x="1431" y="3994"/>
                  </a:lnTo>
                  <a:lnTo>
                    <a:pt x="1431" y="3988"/>
                  </a:lnTo>
                  <a:lnTo>
                    <a:pt x="1431" y="3994"/>
                  </a:lnTo>
                  <a:lnTo>
                    <a:pt x="1436" y="3996"/>
                  </a:lnTo>
                  <a:lnTo>
                    <a:pt x="1441" y="3996"/>
                  </a:lnTo>
                  <a:lnTo>
                    <a:pt x="1441" y="3984"/>
                  </a:lnTo>
                  <a:lnTo>
                    <a:pt x="1441" y="3993"/>
                  </a:lnTo>
                  <a:lnTo>
                    <a:pt x="1445" y="3993"/>
                  </a:lnTo>
                  <a:lnTo>
                    <a:pt x="1450" y="3993"/>
                  </a:lnTo>
                  <a:lnTo>
                    <a:pt x="1450" y="3994"/>
                  </a:lnTo>
                  <a:lnTo>
                    <a:pt x="1455" y="3995"/>
                  </a:lnTo>
                  <a:lnTo>
                    <a:pt x="1459" y="3995"/>
                  </a:lnTo>
                  <a:lnTo>
                    <a:pt x="1459" y="3990"/>
                  </a:lnTo>
                  <a:lnTo>
                    <a:pt x="1464" y="3990"/>
                  </a:lnTo>
                  <a:lnTo>
                    <a:pt x="1464" y="3973"/>
                  </a:lnTo>
                  <a:lnTo>
                    <a:pt x="1464" y="3990"/>
                  </a:lnTo>
                  <a:lnTo>
                    <a:pt x="1469" y="3995"/>
                  </a:lnTo>
                  <a:lnTo>
                    <a:pt x="1473" y="3995"/>
                  </a:lnTo>
                  <a:lnTo>
                    <a:pt x="1473" y="3994"/>
                  </a:lnTo>
                  <a:lnTo>
                    <a:pt x="1478" y="3994"/>
                  </a:lnTo>
                  <a:lnTo>
                    <a:pt x="1478" y="3993"/>
                  </a:lnTo>
                  <a:lnTo>
                    <a:pt x="1483" y="3993"/>
                  </a:lnTo>
                  <a:lnTo>
                    <a:pt x="1483" y="3986"/>
                  </a:lnTo>
                  <a:lnTo>
                    <a:pt x="1483" y="3993"/>
                  </a:lnTo>
                  <a:lnTo>
                    <a:pt x="1487" y="3994"/>
                  </a:lnTo>
                  <a:lnTo>
                    <a:pt x="1492" y="3994"/>
                  </a:lnTo>
                  <a:lnTo>
                    <a:pt x="1497" y="3994"/>
                  </a:lnTo>
                  <a:lnTo>
                    <a:pt x="1497" y="3885"/>
                  </a:lnTo>
                  <a:lnTo>
                    <a:pt x="1501" y="3885"/>
                  </a:lnTo>
                  <a:lnTo>
                    <a:pt x="1501" y="3647"/>
                  </a:lnTo>
                  <a:lnTo>
                    <a:pt x="1501" y="3988"/>
                  </a:lnTo>
                  <a:lnTo>
                    <a:pt x="1506" y="3995"/>
                  </a:lnTo>
                  <a:lnTo>
                    <a:pt x="1511" y="3995"/>
                  </a:lnTo>
                  <a:lnTo>
                    <a:pt x="1511" y="3990"/>
                  </a:lnTo>
                  <a:lnTo>
                    <a:pt x="1515" y="3990"/>
                  </a:lnTo>
                  <a:lnTo>
                    <a:pt x="1515" y="3801"/>
                  </a:lnTo>
                  <a:lnTo>
                    <a:pt x="1515" y="3993"/>
                  </a:lnTo>
                  <a:lnTo>
                    <a:pt x="1520" y="3995"/>
                  </a:lnTo>
                  <a:lnTo>
                    <a:pt x="1525" y="3995"/>
                  </a:lnTo>
                  <a:lnTo>
                    <a:pt x="1525" y="3993"/>
                  </a:lnTo>
                  <a:lnTo>
                    <a:pt x="1530" y="3993"/>
                  </a:lnTo>
                  <a:lnTo>
                    <a:pt x="1535" y="3993"/>
                  </a:lnTo>
                  <a:lnTo>
                    <a:pt x="1535" y="3936"/>
                  </a:lnTo>
                  <a:lnTo>
                    <a:pt x="1535" y="3993"/>
                  </a:lnTo>
                  <a:lnTo>
                    <a:pt x="1539" y="3995"/>
                  </a:lnTo>
                  <a:lnTo>
                    <a:pt x="1544" y="3995"/>
                  </a:lnTo>
                  <a:lnTo>
                    <a:pt x="1544" y="3993"/>
                  </a:lnTo>
                  <a:lnTo>
                    <a:pt x="1549" y="3993"/>
                  </a:lnTo>
                  <a:lnTo>
                    <a:pt x="1549" y="3984"/>
                  </a:lnTo>
                  <a:lnTo>
                    <a:pt x="1554" y="3984"/>
                  </a:lnTo>
                  <a:lnTo>
                    <a:pt x="1554" y="3978"/>
                  </a:lnTo>
                  <a:lnTo>
                    <a:pt x="1554" y="3993"/>
                  </a:lnTo>
                  <a:lnTo>
                    <a:pt x="1558" y="3995"/>
                  </a:lnTo>
                  <a:lnTo>
                    <a:pt x="1563" y="3995"/>
                  </a:lnTo>
                  <a:lnTo>
                    <a:pt x="1563" y="3983"/>
                  </a:lnTo>
                  <a:lnTo>
                    <a:pt x="1563" y="3987"/>
                  </a:lnTo>
                  <a:lnTo>
                    <a:pt x="1568" y="3993"/>
                  </a:lnTo>
                  <a:lnTo>
                    <a:pt x="1568" y="3994"/>
                  </a:lnTo>
                  <a:lnTo>
                    <a:pt x="1572" y="3995"/>
                  </a:lnTo>
                  <a:lnTo>
                    <a:pt x="1577" y="3995"/>
                  </a:lnTo>
                  <a:lnTo>
                    <a:pt x="1577" y="3994"/>
                  </a:lnTo>
                  <a:lnTo>
                    <a:pt x="1582" y="3994"/>
                  </a:lnTo>
                  <a:lnTo>
                    <a:pt x="1582" y="3989"/>
                  </a:lnTo>
                  <a:lnTo>
                    <a:pt x="1582" y="3993"/>
                  </a:lnTo>
                  <a:lnTo>
                    <a:pt x="1586" y="3995"/>
                  </a:lnTo>
                  <a:lnTo>
                    <a:pt x="1591" y="3995"/>
                  </a:lnTo>
                  <a:lnTo>
                    <a:pt x="1591" y="3994"/>
                  </a:lnTo>
                  <a:lnTo>
                    <a:pt x="1596" y="3994"/>
                  </a:lnTo>
                  <a:lnTo>
                    <a:pt x="1596" y="3993"/>
                  </a:lnTo>
                  <a:lnTo>
                    <a:pt x="1600" y="3993"/>
                  </a:lnTo>
                  <a:lnTo>
                    <a:pt x="1600" y="3991"/>
                  </a:lnTo>
                  <a:lnTo>
                    <a:pt x="1600" y="3994"/>
                  </a:lnTo>
                  <a:lnTo>
                    <a:pt x="1605" y="3994"/>
                  </a:lnTo>
                  <a:lnTo>
                    <a:pt x="1610" y="3994"/>
                  </a:lnTo>
                  <a:lnTo>
                    <a:pt x="1610" y="3993"/>
                  </a:lnTo>
                  <a:lnTo>
                    <a:pt x="1614" y="3995"/>
                  </a:lnTo>
                  <a:lnTo>
                    <a:pt x="1619" y="3995"/>
                  </a:lnTo>
                  <a:lnTo>
                    <a:pt x="1619" y="3991"/>
                  </a:lnTo>
                  <a:lnTo>
                    <a:pt x="1619" y="3993"/>
                  </a:lnTo>
                  <a:lnTo>
                    <a:pt x="1624" y="3995"/>
                  </a:lnTo>
                  <a:lnTo>
                    <a:pt x="1628" y="3995"/>
                  </a:lnTo>
                  <a:lnTo>
                    <a:pt x="1628" y="3993"/>
                  </a:lnTo>
                  <a:lnTo>
                    <a:pt x="1633" y="3994"/>
                  </a:lnTo>
                  <a:lnTo>
                    <a:pt x="1638" y="3994"/>
                  </a:lnTo>
                  <a:lnTo>
                    <a:pt x="1638" y="3993"/>
                  </a:lnTo>
                  <a:lnTo>
                    <a:pt x="1643" y="3995"/>
                  </a:lnTo>
                  <a:lnTo>
                    <a:pt x="1647" y="3995"/>
                  </a:lnTo>
                  <a:lnTo>
                    <a:pt x="1647" y="3993"/>
                  </a:lnTo>
                  <a:lnTo>
                    <a:pt x="1652" y="3993"/>
                  </a:lnTo>
                  <a:lnTo>
                    <a:pt x="1652" y="3988"/>
                  </a:lnTo>
                  <a:lnTo>
                    <a:pt x="1652" y="3994"/>
                  </a:lnTo>
                  <a:lnTo>
                    <a:pt x="1657" y="3995"/>
                  </a:lnTo>
                  <a:lnTo>
                    <a:pt x="1662" y="3995"/>
                  </a:lnTo>
                  <a:lnTo>
                    <a:pt x="1662" y="3994"/>
                  </a:lnTo>
                  <a:lnTo>
                    <a:pt x="1667" y="3994"/>
                  </a:lnTo>
                  <a:lnTo>
                    <a:pt x="1667" y="3993"/>
                  </a:lnTo>
                  <a:lnTo>
                    <a:pt x="1671" y="3994"/>
                  </a:lnTo>
                  <a:lnTo>
                    <a:pt x="1676" y="3994"/>
                  </a:lnTo>
                  <a:lnTo>
                    <a:pt x="1676" y="3974"/>
                  </a:lnTo>
                  <a:lnTo>
                    <a:pt x="1676" y="3978"/>
                  </a:lnTo>
                  <a:lnTo>
                    <a:pt x="1681" y="3994"/>
                  </a:lnTo>
                  <a:lnTo>
                    <a:pt x="1685" y="3994"/>
                  </a:lnTo>
                  <a:lnTo>
                    <a:pt x="1685" y="3987"/>
                  </a:lnTo>
                  <a:lnTo>
                    <a:pt x="1685" y="3990"/>
                  </a:lnTo>
                  <a:lnTo>
                    <a:pt x="1690" y="3995"/>
                  </a:lnTo>
                  <a:lnTo>
                    <a:pt x="1695" y="3995"/>
                  </a:lnTo>
                  <a:lnTo>
                    <a:pt x="1695" y="3986"/>
                  </a:lnTo>
                  <a:lnTo>
                    <a:pt x="1695" y="3992"/>
                  </a:lnTo>
                  <a:lnTo>
                    <a:pt x="1699" y="3994"/>
                  </a:lnTo>
                  <a:lnTo>
                    <a:pt x="1704" y="3994"/>
                  </a:lnTo>
                  <a:lnTo>
                    <a:pt x="1704" y="3991"/>
                  </a:lnTo>
                  <a:lnTo>
                    <a:pt x="1704" y="3993"/>
                  </a:lnTo>
                  <a:lnTo>
                    <a:pt x="1709" y="3995"/>
                  </a:lnTo>
                  <a:lnTo>
                    <a:pt x="1713" y="3995"/>
                  </a:lnTo>
                  <a:lnTo>
                    <a:pt x="1713" y="3989"/>
                  </a:lnTo>
                  <a:lnTo>
                    <a:pt x="1713" y="3991"/>
                  </a:lnTo>
                  <a:lnTo>
                    <a:pt x="1718" y="3993"/>
                  </a:lnTo>
                  <a:lnTo>
                    <a:pt x="1723" y="3993"/>
                  </a:lnTo>
                  <a:lnTo>
                    <a:pt x="1727" y="3995"/>
                  </a:lnTo>
                  <a:lnTo>
                    <a:pt x="1732" y="3995"/>
                  </a:lnTo>
                  <a:lnTo>
                    <a:pt x="1732" y="3992"/>
                  </a:lnTo>
                  <a:lnTo>
                    <a:pt x="1737" y="3992"/>
                  </a:lnTo>
                  <a:lnTo>
                    <a:pt x="1737" y="3990"/>
                  </a:lnTo>
                  <a:lnTo>
                    <a:pt x="1737" y="3993"/>
                  </a:lnTo>
                  <a:lnTo>
                    <a:pt x="1741" y="3995"/>
                  </a:lnTo>
                  <a:lnTo>
                    <a:pt x="1746" y="3995"/>
                  </a:lnTo>
                  <a:lnTo>
                    <a:pt x="1746" y="3993"/>
                  </a:lnTo>
                  <a:lnTo>
                    <a:pt x="1751" y="3993"/>
                  </a:lnTo>
                  <a:lnTo>
                    <a:pt x="1751" y="3992"/>
                  </a:lnTo>
                  <a:lnTo>
                    <a:pt x="1755" y="3994"/>
                  </a:lnTo>
                  <a:lnTo>
                    <a:pt x="1760" y="3995"/>
                  </a:lnTo>
                  <a:lnTo>
                    <a:pt x="1765" y="3995"/>
                  </a:lnTo>
                  <a:lnTo>
                    <a:pt x="1765" y="3993"/>
                  </a:lnTo>
                  <a:lnTo>
                    <a:pt x="1770" y="3993"/>
                  </a:lnTo>
                  <a:lnTo>
                    <a:pt x="1770" y="3990"/>
                  </a:lnTo>
                  <a:lnTo>
                    <a:pt x="1770" y="3993"/>
                  </a:lnTo>
                  <a:lnTo>
                    <a:pt x="1775" y="3994"/>
                  </a:lnTo>
                  <a:lnTo>
                    <a:pt x="1779" y="3994"/>
                  </a:lnTo>
                  <a:lnTo>
                    <a:pt x="1779" y="3990"/>
                  </a:lnTo>
                  <a:lnTo>
                    <a:pt x="1779" y="3992"/>
                  </a:lnTo>
                  <a:lnTo>
                    <a:pt x="1784" y="3994"/>
                  </a:lnTo>
                  <a:lnTo>
                    <a:pt x="1789" y="3994"/>
                  </a:lnTo>
                  <a:lnTo>
                    <a:pt x="1789" y="3992"/>
                  </a:lnTo>
                  <a:lnTo>
                    <a:pt x="1789" y="3994"/>
                  </a:lnTo>
                  <a:lnTo>
                    <a:pt x="1794" y="3995"/>
                  </a:lnTo>
                  <a:lnTo>
                    <a:pt x="1798" y="3995"/>
                  </a:lnTo>
                  <a:lnTo>
                    <a:pt x="1798" y="3993"/>
                  </a:lnTo>
                  <a:lnTo>
                    <a:pt x="1803" y="3993"/>
                  </a:lnTo>
                  <a:lnTo>
                    <a:pt x="1803" y="3992"/>
                  </a:lnTo>
                  <a:lnTo>
                    <a:pt x="1808" y="3995"/>
                  </a:lnTo>
                  <a:lnTo>
                    <a:pt x="1812" y="3995"/>
                  </a:lnTo>
                  <a:lnTo>
                    <a:pt x="1812" y="3993"/>
                  </a:lnTo>
                  <a:lnTo>
                    <a:pt x="1817" y="3993"/>
                  </a:lnTo>
                  <a:lnTo>
                    <a:pt x="1817" y="3992"/>
                  </a:lnTo>
                  <a:lnTo>
                    <a:pt x="1817" y="3993"/>
                  </a:lnTo>
                  <a:lnTo>
                    <a:pt x="1822" y="3993"/>
                  </a:lnTo>
                  <a:lnTo>
                    <a:pt x="1826" y="3995"/>
                  </a:lnTo>
                  <a:lnTo>
                    <a:pt x="1831" y="3995"/>
                  </a:lnTo>
                  <a:lnTo>
                    <a:pt x="1831" y="3992"/>
                  </a:lnTo>
                  <a:lnTo>
                    <a:pt x="1836" y="3992"/>
                  </a:lnTo>
                  <a:lnTo>
                    <a:pt x="1836" y="3966"/>
                  </a:lnTo>
                  <a:lnTo>
                    <a:pt x="1836" y="3991"/>
                  </a:lnTo>
                  <a:lnTo>
                    <a:pt x="1840" y="3994"/>
                  </a:lnTo>
                  <a:lnTo>
                    <a:pt x="1845" y="3995"/>
                  </a:lnTo>
                  <a:lnTo>
                    <a:pt x="1850" y="3995"/>
                  </a:lnTo>
                  <a:lnTo>
                    <a:pt x="1850" y="3978"/>
                  </a:lnTo>
                  <a:lnTo>
                    <a:pt x="1850" y="3991"/>
                  </a:lnTo>
                  <a:lnTo>
                    <a:pt x="1854" y="3993"/>
                  </a:lnTo>
                  <a:lnTo>
                    <a:pt x="1859" y="3993"/>
                  </a:lnTo>
                  <a:lnTo>
                    <a:pt x="1859" y="3992"/>
                  </a:lnTo>
                  <a:lnTo>
                    <a:pt x="1859" y="3993"/>
                  </a:lnTo>
                  <a:lnTo>
                    <a:pt x="1864" y="3995"/>
                  </a:lnTo>
                  <a:lnTo>
                    <a:pt x="1868" y="3995"/>
                  </a:lnTo>
                  <a:lnTo>
                    <a:pt x="1868" y="3990"/>
                  </a:lnTo>
                  <a:lnTo>
                    <a:pt x="1868" y="3992"/>
                  </a:lnTo>
                  <a:lnTo>
                    <a:pt x="1873" y="3994"/>
                  </a:lnTo>
                  <a:lnTo>
                    <a:pt x="1878" y="3994"/>
                  </a:lnTo>
                  <a:lnTo>
                    <a:pt x="1878" y="3993"/>
                  </a:lnTo>
                  <a:lnTo>
                    <a:pt x="1883" y="3993"/>
                  </a:lnTo>
                  <a:lnTo>
                    <a:pt x="1888" y="3993"/>
                  </a:lnTo>
                  <a:lnTo>
                    <a:pt x="1888" y="3992"/>
                  </a:lnTo>
                  <a:lnTo>
                    <a:pt x="1892" y="3994"/>
                  </a:lnTo>
                  <a:lnTo>
                    <a:pt x="1897" y="3994"/>
                  </a:lnTo>
                  <a:lnTo>
                    <a:pt x="1897" y="3993"/>
                  </a:lnTo>
                  <a:lnTo>
                    <a:pt x="1902" y="3993"/>
                  </a:lnTo>
                  <a:lnTo>
                    <a:pt x="1907" y="3994"/>
                  </a:lnTo>
                  <a:lnTo>
                    <a:pt x="1911" y="3994"/>
                  </a:lnTo>
                  <a:lnTo>
                    <a:pt x="1911" y="3993"/>
                  </a:lnTo>
                  <a:lnTo>
                    <a:pt x="1911" y="3994"/>
                  </a:lnTo>
                  <a:lnTo>
                    <a:pt x="1916" y="3994"/>
                  </a:lnTo>
                  <a:lnTo>
                    <a:pt x="1921" y="3994"/>
                  </a:lnTo>
                  <a:lnTo>
                    <a:pt x="1921" y="3993"/>
                  </a:lnTo>
                  <a:lnTo>
                    <a:pt x="1925" y="3993"/>
                  </a:lnTo>
                  <a:lnTo>
                    <a:pt x="1925" y="3992"/>
                  </a:lnTo>
                  <a:lnTo>
                    <a:pt x="1925" y="3993"/>
                  </a:lnTo>
                  <a:lnTo>
                    <a:pt x="1930" y="3995"/>
                  </a:lnTo>
                  <a:lnTo>
                    <a:pt x="1935" y="3995"/>
                  </a:lnTo>
                  <a:lnTo>
                    <a:pt x="1935" y="3986"/>
                  </a:lnTo>
                  <a:lnTo>
                    <a:pt x="1939" y="3986"/>
                  </a:lnTo>
                  <a:lnTo>
                    <a:pt x="1939" y="3985"/>
                  </a:lnTo>
                  <a:lnTo>
                    <a:pt x="1939" y="3993"/>
                  </a:lnTo>
                  <a:lnTo>
                    <a:pt x="1944" y="3994"/>
                  </a:lnTo>
                  <a:lnTo>
                    <a:pt x="1949" y="3994"/>
                  </a:lnTo>
                  <a:lnTo>
                    <a:pt x="1949" y="3993"/>
                  </a:lnTo>
                  <a:lnTo>
                    <a:pt x="1953" y="3993"/>
                  </a:lnTo>
                  <a:lnTo>
                    <a:pt x="1953" y="3990"/>
                  </a:lnTo>
                  <a:lnTo>
                    <a:pt x="1953" y="3991"/>
                  </a:lnTo>
                  <a:lnTo>
                    <a:pt x="1958" y="3993"/>
                  </a:lnTo>
                  <a:lnTo>
                    <a:pt x="1963" y="3994"/>
                  </a:lnTo>
                  <a:lnTo>
                    <a:pt x="1967" y="3994"/>
                  </a:lnTo>
                  <a:lnTo>
                    <a:pt x="1967" y="3993"/>
                  </a:lnTo>
                  <a:lnTo>
                    <a:pt x="1972" y="3993"/>
                  </a:lnTo>
                  <a:lnTo>
                    <a:pt x="1972" y="3992"/>
                  </a:lnTo>
                  <a:lnTo>
                    <a:pt x="1977" y="3992"/>
                  </a:lnTo>
                  <a:lnTo>
                    <a:pt x="1977" y="3991"/>
                  </a:lnTo>
                  <a:lnTo>
                    <a:pt x="1977" y="3993"/>
                  </a:lnTo>
                  <a:lnTo>
                    <a:pt x="1981" y="3994"/>
                  </a:lnTo>
                  <a:lnTo>
                    <a:pt x="1986" y="3994"/>
                  </a:lnTo>
                  <a:lnTo>
                    <a:pt x="1986" y="3992"/>
                  </a:lnTo>
                  <a:lnTo>
                    <a:pt x="1991" y="3993"/>
                  </a:lnTo>
                  <a:lnTo>
                    <a:pt x="1996" y="3993"/>
                  </a:lnTo>
                  <a:lnTo>
                    <a:pt x="2000" y="3995"/>
                  </a:lnTo>
                  <a:lnTo>
                    <a:pt x="2005" y="3995"/>
                  </a:lnTo>
                  <a:lnTo>
                    <a:pt x="2005" y="3992"/>
                  </a:lnTo>
                  <a:lnTo>
                    <a:pt x="2005" y="3993"/>
                  </a:lnTo>
                  <a:lnTo>
                    <a:pt x="2010" y="3994"/>
                  </a:lnTo>
                  <a:lnTo>
                    <a:pt x="2015" y="3994"/>
                  </a:lnTo>
                  <a:lnTo>
                    <a:pt x="2015" y="3993"/>
                  </a:lnTo>
                  <a:lnTo>
                    <a:pt x="2020" y="3994"/>
                  </a:lnTo>
                  <a:lnTo>
                    <a:pt x="2024" y="3994"/>
                  </a:lnTo>
                  <a:lnTo>
                    <a:pt x="2024" y="3991"/>
                  </a:lnTo>
                  <a:lnTo>
                    <a:pt x="2024" y="3993"/>
                  </a:lnTo>
                  <a:lnTo>
                    <a:pt x="2029" y="3994"/>
                  </a:lnTo>
                  <a:lnTo>
                    <a:pt x="2034" y="3994"/>
                  </a:lnTo>
                  <a:lnTo>
                    <a:pt x="2034" y="3993"/>
                  </a:lnTo>
                  <a:lnTo>
                    <a:pt x="2038" y="3993"/>
                  </a:lnTo>
                  <a:lnTo>
                    <a:pt x="2038" y="3992"/>
                  </a:lnTo>
                  <a:lnTo>
                    <a:pt x="2043" y="3992"/>
                  </a:lnTo>
                  <a:lnTo>
                    <a:pt x="2043" y="3991"/>
                  </a:lnTo>
                  <a:lnTo>
                    <a:pt x="2043" y="3993"/>
                  </a:lnTo>
                  <a:lnTo>
                    <a:pt x="2048" y="3995"/>
                  </a:lnTo>
                  <a:lnTo>
                    <a:pt x="2052" y="3995"/>
                  </a:lnTo>
                  <a:lnTo>
                    <a:pt x="2052" y="3990"/>
                  </a:lnTo>
                  <a:lnTo>
                    <a:pt x="2052" y="3992"/>
                  </a:lnTo>
                  <a:lnTo>
                    <a:pt x="2057" y="3993"/>
                  </a:lnTo>
                  <a:lnTo>
                    <a:pt x="2062" y="3993"/>
                  </a:lnTo>
                  <a:lnTo>
                    <a:pt x="2062" y="3994"/>
                  </a:lnTo>
                  <a:lnTo>
                    <a:pt x="2066" y="3995"/>
                  </a:lnTo>
                  <a:lnTo>
                    <a:pt x="2071" y="3995"/>
                  </a:lnTo>
                  <a:lnTo>
                    <a:pt x="2071" y="3992"/>
                  </a:lnTo>
                  <a:lnTo>
                    <a:pt x="2076" y="3994"/>
                  </a:lnTo>
                  <a:lnTo>
                    <a:pt x="2080" y="3994"/>
                  </a:lnTo>
                  <a:lnTo>
                    <a:pt x="2080" y="3992"/>
                  </a:lnTo>
                  <a:lnTo>
                    <a:pt x="2080" y="3993"/>
                  </a:lnTo>
                  <a:lnTo>
                    <a:pt x="2085" y="3994"/>
                  </a:lnTo>
                  <a:lnTo>
                    <a:pt x="2090" y="3994"/>
                  </a:lnTo>
                  <a:lnTo>
                    <a:pt x="2090" y="3993"/>
                  </a:lnTo>
                  <a:lnTo>
                    <a:pt x="2094" y="3993"/>
                  </a:lnTo>
                  <a:lnTo>
                    <a:pt x="2094" y="3992"/>
                  </a:lnTo>
                  <a:lnTo>
                    <a:pt x="2094" y="3993"/>
                  </a:lnTo>
                  <a:lnTo>
                    <a:pt x="2099" y="3994"/>
                  </a:lnTo>
                  <a:lnTo>
                    <a:pt x="2104" y="3994"/>
                  </a:lnTo>
                  <a:lnTo>
                    <a:pt x="2104" y="3993"/>
                  </a:lnTo>
                  <a:lnTo>
                    <a:pt x="2108" y="3994"/>
                  </a:lnTo>
                  <a:lnTo>
                    <a:pt x="2113" y="3994"/>
                  </a:lnTo>
                  <a:lnTo>
                    <a:pt x="2113" y="3993"/>
                  </a:lnTo>
                  <a:lnTo>
                    <a:pt x="2118" y="3994"/>
                  </a:lnTo>
                  <a:lnTo>
                    <a:pt x="2123" y="3994"/>
                  </a:lnTo>
                  <a:lnTo>
                    <a:pt x="2123" y="3993"/>
                  </a:lnTo>
                  <a:lnTo>
                    <a:pt x="2128" y="3993"/>
                  </a:lnTo>
                  <a:lnTo>
                    <a:pt x="2128" y="3991"/>
                  </a:lnTo>
                  <a:lnTo>
                    <a:pt x="2128" y="3993"/>
                  </a:lnTo>
                  <a:lnTo>
                    <a:pt x="2132" y="3995"/>
                  </a:lnTo>
                  <a:lnTo>
                    <a:pt x="2137" y="3995"/>
                  </a:lnTo>
                  <a:lnTo>
                    <a:pt x="2137" y="3992"/>
                  </a:lnTo>
                  <a:lnTo>
                    <a:pt x="2142" y="3994"/>
                  </a:lnTo>
                  <a:lnTo>
                    <a:pt x="2147" y="3994"/>
                  </a:lnTo>
                  <a:lnTo>
                    <a:pt x="2147" y="3992"/>
                  </a:lnTo>
                  <a:lnTo>
                    <a:pt x="2147" y="3993"/>
                  </a:lnTo>
                  <a:lnTo>
                    <a:pt x="2151" y="3994"/>
                  </a:lnTo>
                  <a:lnTo>
                    <a:pt x="2156" y="3994"/>
                  </a:lnTo>
                  <a:lnTo>
                    <a:pt x="2156" y="3993"/>
                  </a:lnTo>
                  <a:lnTo>
                    <a:pt x="2161" y="3993"/>
                  </a:lnTo>
                  <a:lnTo>
                    <a:pt x="2161" y="3992"/>
                  </a:lnTo>
                  <a:lnTo>
                    <a:pt x="2161" y="3993"/>
                  </a:lnTo>
                  <a:lnTo>
                    <a:pt x="2165" y="3994"/>
                  </a:lnTo>
                  <a:lnTo>
                    <a:pt x="2170" y="3994"/>
                  </a:lnTo>
                  <a:lnTo>
                    <a:pt x="2170" y="3993"/>
                  </a:lnTo>
                  <a:lnTo>
                    <a:pt x="2175" y="3993"/>
                  </a:lnTo>
                  <a:lnTo>
                    <a:pt x="2175" y="3992"/>
                  </a:lnTo>
                  <a:lnTo>
                    <a:pt x="2179" y="3992"/>
                  </a:lnTo>
                  <a:lnTo>
                    <a:pt x="2179" y="3991"/>
                  </a:lnTo>
                  <a:lnTo>
                    <a:pt x="2179" y="3993"/>
                  </a:lnTo>
                  <a:lnTo>
                    <a:pt x="2184" y="3994"/>
                  </a:lnTo>
                  <a:lnTo>
                    <a:pt x="2189" y="3994"/>
                  </a:lnTo>
                  <a:lnTo>
                    <a:pt x="2189" y="3993"/>
                  </a:lnTo>
                  <a:lnTo>
                    <a:pt x="2193" y="3993"/>
                  </a:lnTo>
                  <a:lnTo>
                    <a:pt x="2193" y="3990"/>
                  </a:lnTo>
                  <a:lnTo>
                    <a:pt x="2193" y="3991"/>
                  </a:lnTo>
                  <a:lnTo>
                    <a:pt x="2198" y="3993"/>
                  </a:lnTo>
                  <a:lnTo>
                    <a:pt x="2203" y="3993"/>
                  </a:lnTo>
                  <a:lnTo>
                    <a:pt x="2207" y="3993"/>
                  </a:lnTo>
                  <a:lnTo>
                    <a:pt x="2207" y="3947"/>
                  </a:lnTo>
                  <a:lnTo>
                    <a:pt x="2207" y="3991"/>
                  </a:lnTo>
                  <a:lnTo>
                    <a:pt x="2212" y="3994"/>
                  </a:lnTo>
                  <a:lnTo>
                    <a:pt x="2217" y="3994"/>
                  </a:lnTo>
                  <a:lnTo>
                    <a:pt x="2217" y="3992"/>
                  </a:lnTo>
                  <a:lnTo>
                    <a:pt x="2217" y="3993"/>
                  </a:lnTo>
                  <a:lnTo>
                    <a:pt x="2221" y="3993"/>
                  </a:lnTo>
                  <a:lnTo>
                    <a:pt x="2226" y="3993"/>
                  </a:lnTo>
                  <a:lnTo>
                    <a:pt x="2226" y="3969"/>
                  </a:lnTo>
                  <a:lnTo>
                    <a:pt x="2226" y="3991"/>
                  </a:lnTo>
                  <a:lnTo>
                    <a:pt x="2231" y="3993"/>
                  </a:lnTo>
                  <a:lnTo>
                    <a:pt x="2236" y="3993"/>
                  </a:lnTo>
                  <a:lnTo>
                    <a:pt x="2240" y="3993"/>
                  </a:lnTo>
                  <a:lnTo>
                    <a:pt x="2240" y="3987"/>
                  </a:lnTo>
                  <a:lnTo>
                    <a:pt x="2245" y="3987"/>
                  </a:lnTo>
                  <a:lnTo>
                    <a:pt x="2245" y="3986"/>
                  </a:lnTo>
                  <a:lnTo>
                    <a:pt x="2245" y="3992"/>
                  </a:lnTo>
                  <a:lnTo>
                    <a:pt x="2250" y="3995"/>
                  </a:lnTo>
                  <a:lnTo>
                    <a:pt x="2255" y="3995"/>
                  </a:lnTo>
                  <a:lnTo>
                    <a:pt x="2255" y="3993"/>
                  </a:lnTo>
                  <a:lnTo>
                    <a:pt x="2260" y="3993"/>
                  </a:lnTo>
                  <a:lnTo>
                    <a:pt x="2260" y="3991"/>
                  </a:lnTo>
                  <a:lnTo>
                    <a:pt x="2264" y="3991"/>
                  </a:lnTo>
                  <a:lnTo>
                    <a:pt x="2264" y="3990"/>
                  </a:lnTo>
                  <a:lnTo>
                    <a:pt x="2264" y="3993"/>
                  </a:lnTo>
                  <a:lnTo>
                    <a:pt x="2269" y="3994"/>
                  </a:lnTo>
                  <a:lnTo>
                    <a:pt x="2274" y="3994"/>
                  </a:lnTo>
                  <a:lnTo>
                    <a:pt x="2274" y="3991"/>
                  </a:lnTo>
                  <a:lnTo>
                    <a:pt x="2278" y="3993"/>
                  </a:lnTo>
                  <a:lnTo>
                    <a:pt x="2283" y="3993"/>
                  </a:lnTo>
                  <a:lnTo>
                    <a:pt x="2283" y="3991"/>
                  </a:lnTo>
                  <a:lnTo>
                    <a:pt x="2283" y="3993"/>
                  </a:lnTo>
                  <a:lnTo>
                    <a:pt x="2288" y="3995"/>
                  </a:lnTo>
                  <a:lnTo>
                    <a:pt x="2292" y="3995"/>
                  </a:lnTo>
                  <a:lnTo>
                    <a:pt x="2292" y="3992"/>
                  </a:lnTo>
                  <a:lnTo>
                    <a:pt x="2297" y="3992"/>
                  </a:lnTo>
                  <a:lnTo>
                    <a:pt x="2297" y="3991"/>
                  </a:lnTo>
                  <a:lnTo>
                    <a:pt x="2297" y="3993"/>
                  </a:lnTo>
                  <a:lnTo>
                    <a:pt x="2302" y="3993"/>
                  </a:lnTo>
                  <a:lnTo>
                    <a:pt x="2306" y="3993"/>
                  </a:lnTo>
                  <a:lnTo>
                    <a:pt x="2311" y="3993"/>
                  </a:lnTo>
                  <a:lnTo>
                    <a:pt x="2311" y="3875"/>
                  </a:lnTo>
                  <a:lnTo>
                    <a:pt x="2311" y="3991"/>
                  </a:lnTo>
                  <a:lnTo>
                    <a:pt x="2316" y="3993"/>
                  </a:lnTo>
                  <a:lnTo>
                    <a:pt x="2320" y="3995"/>
                  </a:lnTo>
                  <a:lnTo>
                    <a:pt x="2325" y="3995"/>
                  </a:lnTo>
                  <a:lnTo>
                    <a:pt x="2325" y="3993"/>
                  </a:lnTo>
                  <a:lnTo>
                    <a:pt x="2330" y="3993"/>
                  </a:lnTo>
                  <a:lnTo>
                    <a:pt x="2330" y="3925"/>
                  </a:lnTo>
                  <a:lnTo>
                    <a:pt x="2330" y="3992"/>
                  </a:lnTo>
                  <a:lnTo>
                    <a:pt x="2334" y="3993"/>
                  </a:lnTo>
                  <a:lnTo>
                    <a:pt x="2339" y="3993"/>
                  </a:lnTo>
                  <a:lnTo>
                    <a:pt x="2344" y="3993"/>
                  </a:lnTo>
                  <a:lnTo>
                    <a:pt x="2344" y="3976"/>
                  </a:lnTo>
                  <a:lnTo>
                    <a:pt x="2344" y="3990"/>
                  </a:lnTo>
                  <a:lnTo>
                    <a:pt x="2349" y="3993"/>
                  </a:lnTo>
                  <a:lnTo>
                    <a:pt x="2353" y="3993"/>
                  </a:lnTo>
                  <a:lnTo>
                    <a:pt x="2358" y="3993"/>
                  </a:lnTo>
                  <a:lnTo>
                    <a:pt x="2363" y="3993"/>
                  </a:lnTo>
                  <a:lnTo>
                    <a:pt x="2363" y="3991"/>
                  </a:lnTo>
                  <a:lnTo>
                    <a:pt x="2368" y="3993"/>
                  </a:lnTo>
                  <a:lnTo>
                    <a:pt x="2373" y="3993"/>
                  </a:lnTo>
                  <a:lnTo>
                    <a:pt x="2373" y="3992"/>
                  </a:lnTo>
                  <a:lnTo>
                    <a:pt x="2373" y="3993"/>
                  </a:lnTo>
                  <a:lnTo>
                    <a:pt x="2377" y="3993"/>
                  </a:lnTo>
                  <a:lnTo>
                    <a:pt x="2382" y="3993"/>
                  </a:lnTo>
                  <a:lnTo>
                    <a:pt x="2382" y="3992"/>
                  </a:lnTo>
                  <a:lnTo>
                    <a:pt x="2387" y="3994"/>
                  </a:lnTo>
                  <a:lnTo>
                    <a:pt x="2391" y="3994"/>
                  </a:lnTo>
                  <a:lnTo>
                    <a:pt x="2391" y="3993"/>
                  </a:lnTo>
                  <a:lnTo>
                    <a:pt x="2396" y="3993"/>
                  </a:lnTo>
                  <a:lnTo>
                    <a:pt x="2396" y="3992"/>
                  </a:lnTo>
                  <a:lnTo>
                    <a:pt x="2401" y="3992"/>
                  </a:lnTo>
                  <a:lnTo>
                    <a:pt x="2401" y="3990"/>
                  </a:lnTo>
                  <a:lnTo>
                    <a:pt x="2401" y="3991"/>
                  </a:lnTo>
                  <a:lnTo>
                    <a:pt x="2405" y="3993"/>
                  </a:lnTo>
                  <a:lnTo>
                    <a:pt x="2410" y="3993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53" name="Freeform 203"/>
            <p:cNvSpPr>
              <a:spLocks/>
            </p:cNvSpPr>
            <p:nvPr/>
          </p:nvSpPr>
          <p:spPr bwMode="auto">
            <a:xfrm>
              <a:off x="6445300" y="6035691"/>
              <a:ext cx="800100" cy="271780"/>
            </a:xfrm>
            <a:custGeom>
              <a:avLst/>
              <a:gdLst>
                <a:gd name="T0" fmla="*/ 2147483647 w 630"/>
                <a:gd name="T1" fmla="*/ 2147483647 h 214"/>
                <a:gd name="T2" fmla="*/ 2147483647 w 630"/>
                <a:gd name="T3" fmla="*/ 2147483647 h 214"/>
                <a:gd name="T4" fmla="*/ 2147483647 w 630"/>
                <a:gd name="T5" fmla="*/ 2147483647 h 214"/>
                <a:gd name="T6" fmla="*/ 2147483647 w 630"/>
                <a:gd name="T7" fmla="*/ 2147483647 h 214"/>
                <a:gd name="T8" fmla="*/ 2147483647 w 630"/>
                <a:gd name="T9" fmla="*/ 2147483647 h 214"/>
                <a:gd name="T10" fmla="*/ 2147483647 w 630"/>
                <a:gd name="T11" fmla="*/ 2147483647 h 214"/>
                <a:gd name="T12" fmla="*/ 2147483647 w 630"/>
                <a:gd name="T13" fmla="*/ 2147483647 h 214"/>
                <a:gd name="T14" fmla="*/ 2147483647 w 630"/>
                <a:gd name="T15" fmla="*/ 2147483647 h 214"/>
                <a:gd name="T16" fmla="*/ 2147483647 w 630"/>
                <a:gd name="T17" fmla="*/ 2147483647 h 214"/>
                <a:gd name="T18" fmla="*/ 2147483647 w 630"/>
                <a:gd name="T19" fmla="*/ 2147483647 h 214"/>
                <a:gd name="T20" fmla="*/ 2147483647 w 630"/>
                <a:gd name="T21" fmla="*/ 2147483647 h 214"/>
                <a:gd name="T22" fmla="*/ 2147483647 w 630"/>
                <a:gd name="T23" fmla="*/ 2147483647 h 214"/>
                <a:gd name="T24" fmla="*/ 2147483647 w 630"/>
                <a:gd name="T25" fmla="*/ 2147483647 h 214"/>
                <a:gd name="T26" fmla="*/ 2147483647 w 630"/>
                <a:gd name="T27" fmla="*/ 2147483647 h 214"/>
                <a:gd name="T28" fmla="*/ 2147483647 w 630"/>
                <a:gd name="T29" fmla="*/ 0 h 214"/>
                <a:gd name="T30" fmla="*/ 2147483647 w 630"/>
                <a:gd name="T31" fmla="*/ 2147483647 h 214"/>
                <a:gd name="T32" fmla="*/ 2147483647 w 630"/>
                <a:gd name="T33" fmla="*/ 2147483647 h 214"/>
                <a:gd name="T34" fmla="*/ 2147483647 w 630"/>
                <a:gd name="T35" fmla="*/ 2147483647 h 214"/>
                <a:gd name="T36" fmla="*/ 2147483647 w 630"/>
                <a:gd name="T37" fmla="*/ 2147483647 h 214"/>
                <a:gd name="T38" fmla="*/ 2147483647 w 630"/>
                <a:gd name="T39" fmla="*/ 2147483647 h 214"/>
                <a:gd name="T40" fmla="*/ 2147483647 w 630"/>
                <a:gd name="T41" fmla="*/ 2147483647 h 214"/>
                <a:gd name="T42" fmla="*/ 2147483647 w 630"/>
                <a:gd name="T43" fmla="*/ 2147483647 h 214"/>
                <a:gd name="T44" fmla="*/ 2147483647 w 630"/>
                <a:gd name="T45" fmla="*/ 2147483647 h 214"/>
                <a:gd name="T46" fmla="*/ 2147483647 w 630"/>
                <a:gd name="T47" fmla="*/ 2147483647 h 214"/>
                <a:gd name="T48" fmla="*/ 2147483647 w 630"/>
                <a:gd name="T49" fmla="*/ 2147483647 h 214"/>
                <a:gd name="T50" fmla="*/ 2147483647 w 630"/>
                <a:gd name="T51" fmla="*/ 2147483647 h 214"/>
                <a:gd name="T52" fmla="*/ 2147483647 w 630"/>
                <a:gd name="T53" fmla="*/ 2147483647 h 214"/>
                <a:gd name="T54" fmla="*/ 2147483647 w 630"/>
                <a:gd name="T55" fmla="*/ 2147483647 h 214"/>
                <a:gd name="T56" fmla="*/ 2147483647 w 630"/>
                <a:gd name="T57" fmla="*/ 2147483647 h 214"/>
                <a:gd name="T58" fmla="*/ 2147483647 w 630"/>
                <a:gd name="T59" fmla="*/ 2147483647 h 214"/>
                <a:gd name="T60" fmla="*/ 2147483647 w 630"/>
                <a:gd name="T61" fmla="*/ 2147483647 h 214"/>
                <a:gd name="T62" fmla="*/ 2147483647 w 630"/>
                <a:gd name="T63" fmla="*/ 2147483647 h 214"/>
                <a:gd name="T64" fmla="*/ 2147483647 w 630"/>
                <a:gd name="T65" fmla="*/ 2147483647 h 214"/>
                <a:gd name="T66" fmla="*/ 2147483647 w 630"/>
                <a:gd name="T67" fmla="*/ 2147483647 h 214"/>
                <a:gd name="T68" fmla="*/ 2147483647 w 630"/>
                <a:gd name="T69" fmla="*/ 2147483647 h 214"/>
                <a:gd name="T70" fmla="*/ 2147483647 w 630"/>
                <a:gd name="T71" fmla="*/ 2147483647 h 214"/>
                <a:gd name="T72" fmla="*/ 2147483647 w 630"/>
                <a:gd name="T73" fmla="*/ 2147483647 h 214"/>
                <a:gd name="T74" fmla="*/ 2147483647 w 630"/>
                <a:gd name="T75" fmla="*/ 2147483647 h 214"/>
                <a:gd name="T76" fmla="*/ 2147483647 w 630"/>
                <a:gd name="T77" fmla="*/ 2147483647 h 214"/>
                <a:gd name="T78" fmla="*/ 2147483647 w 630"/>
                <a:gd name="T79" fmla="*/ 2147483647 h 214"/>
                <a:gd name="T80" fmla="*/ 2147483647 w 630"/>
                <a:gd name="T81" fmla="*/ 2147483647 h 214"/>
                <a:gd name="T82" fmla="*/ 2147483647 w 630"/>
                <a:gd name="T83" fmla="*/ 2147483647 h 214"/>
                <a:gd name="T84" fmla="*/ 2147483647 w 630"/>
                <a:gd name="T85" fmla="*/ 2147483647 h 214"/>
                <a:gd name="T86" fmla="*/ 2147483647 w 630"/>
                <a:gd name="T87" fmla="*/ 2147483647 h 214"/>
                <a:gd name="T88" fmla="*/ 2147483647 w 630"/>
                <a:gd name="T89" fmla="*/ 2147483647 h 214"/>
                <a:gd name="T90" fmla="*/ 2147483647 w 630"/>
                <a:gd name="T91" fmla="*/ 2147483647 h 214"/>
                <a:gd name="T92" fmla="*/ 2147483647 w 630"/>
                <a:gd name="T93" fmla="*/ 2147483647 h 214"/>
                <a:gd name="T94" fmla="*/ 2147483647 w 630"/>
                <a:gd name="T95" fmla="*/ 2147483647 h 214"/>
                <a:gd name="T96" fmla="*/ 2147483647 w 630"/>
                <a:gd name="T97" fmla="*/ 2147483647 h 214"/>
                <a:gd name="T98" fmla="*/ 2147483647 w 630"/>
                <a:gd name="T99" fmla="*/ 2147483647 h 214"/>
                <a:gd name="T100" fmla="*/ 2147483647 w 630"/>
                <a:gd name="T101" fmla="*/ 2147483647 h 214"/>
                <a:gd name="T102" fmla="*/ 2147483647 w 630"/>
                <a:gd name="T103" fmla="*/ 2147483647 h 214"/>
                <a:gd name="T104" fmla="*/ 2147483647 w 630"/>
                <a:gd name="T105" fmla="*/ 2147483647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0"/>
                <a:gd name="T160" fmla="*/ 0 h 214"/>
                <a:gd name="T161" fmla="*/ 630 w 630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0" h="214">
                  <a:moveTo>
                    <a:pt x="0" y="212"/>
                  </a:moveTo>
                  <a:lnTo>
                    <a:pt x="5" y="212"/>
                  </a:lnTo>
                  <a:lnTo>
                    <a:pt x="5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9" y="212"/>
                  </a:lnTo>
                  <a:lnTo>
                    <a:pt x="14" y="213"/>
                  </a:lnTo>
                  <a:lnTo>
                    <a:pt x="19" y="213"/>
                  </a:lnTo>
                  <a:lnTo>
                    <a:pt x="19" y="212"/>
                  </a:lnTo>
                  <a:lnTo>
                    <a:pt x="23" y="212"/>
                  </a:lnTo>
                  <a:lnTo>
                    <a:pt x="23" y="209"/>
                  </a:lnTo>
                  <a:lnTo>
                    <a:pt x="23" y="212"/>
                  </a:lnTo>
                  <a:lnTo>
                    <a:pt x="28" y="212"/>
                  </a:lnTo>
                  <a:lnTo>
                    <a:pt x="33" y="212"/>
                  </a:lnTo>
                  <a:lnTo>
                    <a:pt x="33" y="211"/>
                  </a:lnTo>
                  <a:lnTo>
                    <a:pt x="37" y="212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2" y="212"/>
                  </a:lnTo>
                  <a:lnTo>
                    <a:pt x="47" y="213"/>
                  </a:lnTo>
                  <a:lnTo>
                    <a:pt x="51" y="213"/>
                  </a:lnTo>
                  <a:lnTo>
                    <a:pt x="51" y="212"/>
                  </a:lnTo>
                  <a:lnTo>
                    <a:pt x="56" y="212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61" y="213"/>
                  </a:lnTo>
                  <a:lnTo>
                    <a:pt x="66" y="213"/>
                  </a:lnTo>
                  <a:lnTo>
                    <a:pt x="66" y="212"/>
                  </a:lnTo>
                  <a:lnTo>
                    <a:pt x="71" y="212"/>
                  </a:lnTo>
                  <a:lnTo>
                    <a:pt x="71" y="190"/>
                  </a:lnTo>
                  <a:lnTo>
                    <a:pt x="71" y="210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80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0" y="201"/>
                  </a:lnTo>
                  <a:lnTo>
                    <a:pt x="90" y="209"/>
                  </a:lnTo>
                  <a:lnTo>
                    <a:pt x="94" y="212"/>
                  </a:lnTo>
                  <a:lnTo>
                    <a:pt x="99" y="212"/>
                  </a:lnTo>
                  <a:lnTo>
                    <a:pt x="99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8" y="209"/>
                  </a:lnTo>
                  <a:lnTo>
                    <a:pt x="108" y="208"/>
                  </a:lnTo>
                  <a:lnTo>
                    <a:pt x="108" y="211"/>
                  </a:lnTo>
                  <a:lnTo>
                    <a:pt x="113" y="212"/>
                  </a:lnTo>
                  <a:lnTo>
                    <a:pt x="118" y="212"/>
                  </a:lnTo>
                  <a:lnTo>
                    <a:pt x="122" y="212"/>
                  </a:lnTo>
                  <a:lnTo>
                    <a:pt x="122" y="211"/>
                  </a:lnTo>
                  <a:lnTo>
                    <a:pt x="127" y="211"/>
                  </a:lnTo>
                  <a:lnTo>
                    <a:pt x="127" y="210"/>
                  </a:lnTo>
                  <a:lnTo>
                    <a:pt x="127" y="212"/>
                  </a:lnTo>
                  <a:lnTo>
                    <a:pt x="132" y="212"/>
                  </a:lnTo>
                  <a:lnTo>
                    <a:pt x="136" y="212"/>
                  </a:lnTo>
                  <a:lnTo>
                    <a:pt x="136" y="211"/>
                  </a:lnTo>
                  <a:lnTo>
                    <a:pt x="141" y="211"/>
                  </a:lnTo>
                  <a:lnTo>
                    <a:pt x="141" y="210"/>
                  </a:lnTo>
                  <a:lnTo>
                    <a:pt x="146" y="210"/>
                  </a:lnTo>
                  <a:lnTo>
                    <a:pt x="146" y="209"/>
                  </a:lnTo>
                  <a:lnTo>
                    <a:pt x="146" y="212"/>
                  </a:lnTo>
                  <a:lnTo>
                    <a:pt x="150" y="214"/>
                  </a:lnTo>
                  <a:lnTo>
                    <a:pt x="155" y="214"/>
                  </a:lnTo>
                  <a:lnTo>
                    <a:pt x="155" y="210"/>
                  </a:lnTo>
                  <a:lnTo>
                    <a:pt x="160" y="210"/>
                  </a:lnTo>
                  <a:lnTo>
                    <a:pt x="160" y="209"/>
                  </a:lnTo>
                  <a:lnTo>
                    <a:pt x="160" y="211"/>
                  </a:lnTo>
                  <a:lnTo>
                    <a:pt x="164" y="212"/>
                  </a:lnTo>
                  <a:lnTo>
                    <a:pt x="169" y="212"/>
                  </a:lnTo>
                  <a:lnTo>
                    <a:pt x="174" y="212"/>
                  </a:lnTo>
                  <a:lnTo>
                    <a:pt x="174" y="0"/>
                  </a:lnTo>
                  <a:lnTo>
                    <a:pt x="174" y="210"/>
                  </a:lnTo>
                  <a:lnTo>
                    <a:pt x="179" y="212"/>
                  </a:lnTo>
                  <a:lnTo>
                    <a:pt x="183" y="212"/>
                  </a:lnTo>
                  <a:lnTo>
                    <a:pt x="188" y="212"/>
                  </a:lnTo>
                  <a:lnTo>
                    <a:pt x="188" y="77"/>
                  </a:lnTo>
                  <a:lnTo>
                    <a:pt x="188" y="85"/>
                  </a:lnTo>
                  <a:lnTo>
                    <a:pt x="193" y="211"/>
                  </a:lnTo>
                  <a:lnTo>
                    <a:pt x="198" y="212"/>
                  </a:lnTo>
                  <a:lnTo>
                    <a:pt x="203" y="212"/>
                  </a:lnTo>
                  <a:lnTo>
                    <a:pt x="207" y="212"/>
                  </a:lnTo>
                  <a:lnTo>
                    <a:pt x="207" y="161"/>
                  </a:lnTo>
                  <a:lnTo>
                    <a:pt x="207" y="208"/>
                  </a:lnTo>
                  <a:lnTo>
                    <a:pt x="212" y="211"/>
                  </a:lnTo>
                  <a:lnTo>
                    <a:pt x="217" y="213"/>
                  </a:lnTo>
                  <a:lnTo>
                    <a:pt x="221" y="213"/>
                  </a:lnTo>
                  <a:lnTo>
                    <a:pt x="221" y="211"/>
                  </a:lnTo>
                  <a:lnTo>
                    <a:pt x="226" y="211"/>
                  </a:lnTo>
                  <a:lnTo>
                    <a:pt x="226" y="200"/>
                  </a:lnTo>
                  <a:lnTo>
                    <a:pt x="226" y="209"/>
                  </a:lnTo>
                  <a:lnTo>
                    <a:pt x="231" y="213"/>
                  </a:lnTo>
                  <a:lnTo>
                    <a:pt x="235" y="213"/>
                  </a:lnTo>
                  <a:lnTo>
                    <a:pt x="235" y="211"/>
                  </a:lnTo>
                  <a:lnTo>
                    <a:pt x="240" y="211"/>
                  </a:lnTo>
                  <a:lnTo>
                    <a:pt x="240" y="210"/>
                  </a:lnTo>
                  <a:lnTo>
                    <a:pt x="245" y="211"/>
                  </a:lnTo>
                  <a:lnTo>
                    <a:pt x="249" y="213"/>
                  </a:lnTo>
                  <a:lnTo>
                    <a:pt x="254" y="213"/>
                  </a:lnTo>
                  <a:lnTo>
                    <a:pt x="254" y="212"/>
                  </a:lnTo>
                  <a:lnTo>
                    <a:pt x="259" y="212"/>
                  </a:lnTo>
                  <a:lnTo>
                    <a:pt x="259" y="211"/>
                  </a:lnTo>
                  <a:lnTo>
                    <a:pt x="263" y="211"/>
                  </a:lnTo>
                  <a:lnTo>
                    <a:pt x="263" y="209"/>
                  </a:lnTo>
                  <a:lnTo>
                    <a:pt x="263" y="212"/>
                  </a:lnTo>
                  <a:lnTo>
                    <a:pt x="268" y="212"/>
                  </a:lnTo>
                  <a:lnTo>
                    <a:pt x="273" y="212"/>
                  </a:lnTo>
                  <a:lnTo>
                    <a:pt x="273" y="190"/>
                  </a:lnTo>
                  <a:lnTo>
                    <a:pt x="277" y="190"/>
                  </a:lnTo>
                  <a:lnTo>
                    <a:pt x="277" y="132"/>
                  </a:lnTo>
                  <a:lnTo>
                    <a:pt x="277" y="210"/>
                  </a:lnTo>
                  <a:lnTo>
                    <a:pt x="282" y="212"/>
                  </a:lnTo>
                  <a:lnTo>
                    <a:pt x="287" y="212"/>
                  </a:lnTo>
                  <a:lnTo>
                    <a:pt x="292" y="212"/>
                  </a:lnTo>
                  <a:lnTo>
                    <a:pt x="292" y="168"/>
                  </a:lnTo>
                  <a:lnTo>
                    <a:pt x="292" y="209"/>
                  </a:lnTo>
                  <a:lnTo>
                    <a:pt x="296" y="211"/>
                  </a:lnTo>
                  <a:lnTo>
                    <a:pt x="301" y="212"/>
                  </a:lnTo>
                  <a:lnTo>
                    <a:pt x="306" y="212"/>
                  </a:lnTo>
                  <a:lnTo>
                    <a:pt x="306" y="211"/>
                  </a:lnTo>
                  <a:lnTo>
                    <a:pt x="311" y="211"/>
                  </a:lnTo>
                  <a:lnTo>
                    <a:pt x="311" y="200"/>
                  </a:lnTo>
                  <a:lnTo>
                    <a:pt x="311" y="210"/>
                  </a:lnTo>
                  <a:lnTo>
                    <a:pt x="316" y="212"/>
                  </a:lnTo>
                  <a:lnTo>
                    <a:pt x="320" y="213"/>
                  </a:lnTo>
                  <a:lnTo>
                    <a:pt x="325" y="213"/>
                  </a:lnTo>
                  <a:lnTo>
                    <a:pt x="325" y="21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30" y="210"/>
                  </a:lnTo>
                  <a:lnTo>
                    <a:pt x="334" y="212"/>
                  </a:lnTo>
                  <a:lnTo>
                    <a:pt x="339" y="212"/>
                  </a:lnTo>
                  <a:lnTo>
                    <a:pt x="344" y="212"/>
                  </a:lnTo>
                  <a:lnTo>
                    <a:pt x="344" y="211"/>
                  </a:lnTo>
                  <a:lnTo>
                    <a:pt x="348" y="211"/>
                  </a:lnTo>
                  <a:lnTo>
                    <a:pt x="348" y="210"/>
                  </a:lnTo>
                  <a:lnTo>
                    <a:pt x="348" y="211"/>
                  </a:lnTo>
                  <a:lnTo>
                    <a:pt x="353" y="212"/>
                  </a:lnTo>
                  <a:lnTo>
                    <a:pt x="358" y="212"/>
                  </a:lnTo>
                  <a:lnTo>
                    <a:pt x="358" y="210"/>
                  </a:lnTo>
                  <a:lnTo>
                    <a:pt x="358" y="211"/>
                  </a:lnTo>
                  <a:lnTo>
                    <a:pt x="362" y="212"/>
                  </a:lnTo>
                  <a:lnTo>
                    <a:pt x="367" y="212"/>
                  </a:lnTo>
                  <a:lnTo>
                    <a:pt x="367" y="210"/>
                  </a:lnTo>
                  <a:lnTo>
                    <a:pt x="367" y="212"/>
                  </a:lnTo>
                  <a:lnTo>
                    <a:pt x="372" y="212"/>
                  </a:lnTo>
                  <a:lnTo>
                    <a:pt x="376" y="212"/>
                  </a:lnTo>
                  <a:lnTo>
                    <a:pt x="376" y="210"/>
                  </a:lnTo>
                  <a:lnTo>
                    <a:pt x="381" y="210"/>
                  </a:lnTo>
                  <a:lnTo>
                    <a:pt x="381" y="207"/>
                  </a:lnTo>
                  <a:lnTo>
                    <a:pt x="381" y="211"/>
                  </a:lnTo>
                  <a:lnTo>
                    <a:pt x="386" y="212"/>
                  </a:lnTo>
                  <a:lnTo>
                    <a:pt x="390" y="212"/>
                  </a:lnTo>
                  <a:lnTo>
                    <a:pt x="395" y="212"/>
                  </a:lnTo>
                  <a:lnTo>
                    <a:pt x="395" y="210"/>
                  </a:lnTo>
                  <a:lnTo>
                    <a:pt x="400" y="210"/>
                  </a:lnTo>
                  <a:lnTo>
                    <a:pt x="400" y="209"/>
                  </a:lnTo>
                  <a:lnTo>
                    <a:pt x="400" y="212"/>
                  </a:lnTo>
                  <a:lnTo>
                    <a:pt x="404" y="213"/>
                  </a:lnTo>
                  <a:lnTo>
                    <a:pt x="409" y="213"/>
                  </a:lnTo>
                  <a:lnTo>
                    <a:pt x="409" y="211"/>
                  </a:lnTo>
                  <a:lnTo>
                    <a:pt x="414" y="211"/>
                  </a:lnTo>
                  <a:lnTo>
                    <a:pt x="414" y="210"/>
                  </a:lnTo>
                  <a:lnTo>
                    <a:pt x="414" y="211"/>
                  </a:lnTo>
                  <a:lnTo>
                    <a:pt x="419" y="212"/>
                  </a:lnTo>
                  <a:lnTo>
                    <a:pt x="424" y="212"/>
                  </a:lnTo>
                  <a:lnTo>
                    <a:pt x="424" y="211"/>
                  </a:lnTo>
                  <a:lnTo>
                    <a:pt x="428" y="212"/>
                  </a:lnTo>
                  <a:lnTo>
                    <a:pt x="433" y="212"/>
                  </a:lnTo>
                  <a:lnTo>
                    <a:pt x="433" y="209"/>
                  </a:lnTo>
                  <a:lnTo>
                    <a:pt x="433" y="212"/>
                  </a:lnTo>
                  <a:lnTo>
                    <a:pt x="438" y="212"/>
                  </a:lnTo>
                  <a:lnTo>
                    <a:pt x="443" y="212"/>
                  </a:lnTo>
                  <a:lnTo>
                    <a:pt x="443" y="200"/>
                  </a:lnTo>
                  <a:lnTo>
                    <a:pt x="447" y="200"/>
                  </a:lnTo>
                  <a:lnTo>
                    <a:pt x="447" y="199"/>
                  </a:lnTo>
                  <a:lnTo>
                    <a:pt x="447" y="210"/>
                  </a:lnTo>
                  <a:lnTo>
                    <a:pt x="452" y="211"/>
                  </a:lnTo>
                  <a:lnTo>
                    <a:pt x="457" y="211"/>
                  </a:lnTo>
                  <a:lnTo>
                    <a:pt x="457" y="209"/>
                  </a:lnTo>
                  <a:lnTo>
                    <a:pt x="461" y="209"/>
                  </a:lnTo>
                  <a:lnTo>
                    <a:pt x="461" y="205"/>
                  </a:lnTo>
                  <a:lnTo>
                    <a:pt x="461" y="210"/>
                  </a:lnTo>
                  <a:lnTo>
                    <a:pt x="466" y="212"/>
                  </a:lnTo>
                  <a:lnTo>
                    <a:pt x="471" y="212"/>
                  </a:lnTo>
                  <a:lnTo>
                    <a:pt x="471" y="211"/>
                  </a:lnTo>
                  <a:lnTo>
                    <a:pt x="471" y="212"/>
                  </a:lnTo>
                  <a:lnTo>
                    <a:pt x="475" y="212"/>
                  </a:lnTo>
                  <a:lnTo>
                    <a:pt x="480" y="212"/>
                  </a:lnTo>
                  <a:lnTo>
                    <a:pt x="480" y="208"/>
                  </a:lnTo>
                  <a:lnTo>
                    <a:pt x="480" y="209"/>
                  </a:lnTo>
                  <a:lnTo>
                    <a:pt x="485" y="212"/>
                  </a:lnTo>
                  <a:lnTo>
                    <a:pt x="489" y="212"/>
                  </a:lnTo>
                  <a:lnTo>
                    <a:pt x="489" y="211"/>
                  </a:lnTo>
                  <a:lnTo>
                    <a:pt x="489" y="212"/>
                  </a:lnTo>
                  <a:lnTo>
                    <a:pt x="494" y="212"/>
                  </a:lnTo>
                  <a:lnTo>
                    <a:pt x="499" y="212"/>
                  </a:lnTo>
                  <a:lnTo>
                    <a:pt x="499" y="209"/>
                  </a:lnTo>
                  <a:lnTo>
                    <a:pt x="499" y="210"/>
                  </a:lnTo>
                  <a:lnTo>
                    <a:pt x="503" y="211"/>
                  </a:lnTo>
                  <a:lnTo>
                    <a:pt x="503" y="212"/>
                  </a:lnTo>
                  <a:lnTo>
                    <a:pt x="508" y="213"/>
                  </a:lnTo>
                  <a:lnTo>
                    <a:pt x="513" y="213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17" y="209"/>
                  </a:lnTo>
                  <a:lnTo>
                    <a:pt x="517" y="210"/>
                  </a:lnTo>
                  <a:lnTo>
                    <a:pt x="522" y="212"/>
                  </a:lnTo>
                  <a:lnTo>
                    <a:pt x="527" y="212"/>
                  </a:lnTo>
                  <a:lnTo>
                    <a:pt x="532" y="212"/>
                  </a:lnTo>
                  <a:lnTo>
                    <a:pt x="532" y="209"/>
                  </a:lnTo>
                  <a:lnTo>
                    <a:pt x="536" y="212"/>
                  </a:lnTo>
                  <a:lnTo>
                    <a:pt x="541" y="212"/>
                  </a:lnTo>
                  <a:lnTo>
                    <a:pt x="546" y="212"/>
                  </a:lnTo>
                  <a:lnTo>
                    <a:pt x="546" y="15"/>
                  </a:lnTo>
                  <a:lnTo>
                    <a:pt x="546" y="207"/>
                  </a:lnTo>
                  <a:lnTo>
                    <a:pt x="551" y="210"/>
                  </a:lnTo>
                  <a:lnTo>
                    <a:pt x="551" y="211"/>
                  </a:lnTo>
                  <a:lnTo>
                    <a:pt x="556" y="212"/>
                  </a:lnTo>
                  <a:lnTo>
                    <a:pt x="560" y="212"/>
                  </a:lnTo>
                  <a:lnTo>
                    <a:pt x="560" y="211"/>
                  </a:lnTo>
                  <a:lnTo>
                    <a:pt x="565" y="211"/>
                  </a:lnTo>
                  <a:lnTo>
                    <a:pt x="565" y="93"/>
                  </a:lnTo>
                  <a:lnTo>
                    <a:pt x="565" y="209"/>
                  </a:lnTo>
                  <a:lnTo>
                    <a:pt x="570" y="211"/>
                  </a:lnTo>
                  <a:lnTo>
                    <a:pt x="574" y="211"/>
                  </a:lnTo>
                  <a:lnTo>
                    <a:pt x="574" y="209"/>
                  </a:lnTo>
                  <a:lnTo>
                    <a:pt x="579" y="209"/>
                  </a:lnTo>
                  <a:lnTo>
                    <a:pt x="579" y="202"/>
                  </a:lnTo>
                  <a:lnTo>
                    <a:pt x="584" y="202"/>
                  </a:lnTo>
                  <a:lnTo>
                    <a:pt x="584" y="169"/>
                  </a:lnTo>
                  <a:lnTo>
                    <a:pt x="584" y="209"/>
                  </a:lnTo>
                  <a:lnTo>
                    <a:pt x="588" y="212"/>
                  </a:lnTo>
                  <a:lnTo>
                    <a:pt x="593" y="212"/>
                  </a:lnTo>
                  <a:lnTo>
                    <a:pt x="598" y="212"/>
                  </a:lnTo>
                  <a:lnTo>
                    <a:pt x="598" y="203"/>
                  </a:lnTo>
                  <a:lnTo>
                    <a:pt x="598" y="210"/>
                  </a:lnTo>
                  <a:lnTo>
                    <a:pt x="602" y="212"/>
                  </a:lnTo>
                  <a:lnTo>
                    <a:pt x="607" y="212"/>
                  </a:lnTo>
                  <a:lnTo>
                    <a:pt x="607" y="210"/>
                  </a:lnTo>
                  <a:lnTo>
                    <a:pt x="607" y="211"/>
                  </a:lnTo>
                  <a:lnTo>
                    <a:pt x="612" y="212"/>
                  </a:lnTo>
                  <a:lnTo>
                    <a:pt x="616" y="212"/>
                  </a:lnTo>
                  <a:lnTo>
                    <a:pt x="616" y="209"/>
                  </a:lnTo>
                  <a:lnTo>
                    <a:pt x="621" y="211"/>
                  </a:lnTo>
                  <a:lnTo>
                    <a:pt x="626" y="211"/>
                  </a:lnTo>
                  <a:lnTo>
                    <a:pt x="626" y="210"/>
                  </a:lnTo>
                  <a:lnTo>
                    <a:pt x="626" y="212"/>
                  </a:lnTo>
                  <a:lnTo>
                    <a:pt x="630" y="212"/>
                  </a:lnTo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810" name="Connecteur droit 809"/>
            <p:cNvCxnSpPr/>
            <p:nvPr/>
          </p:nvCxnSpPr>
          <p:spPr>
            <a:xfrm>
              <a:off x="327079" y="1219829"/>
              <a:ext cx="0" cy="5137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Connecteur droit 810"/>
            <p:cNvCxnSpPr/>
            <p:nvPr/>
          </p:nvCxnSpPr>
          <p:spPr>
            <a:xfrm rot="16200000">
              <a:off x="3813295" y="2864847"/>
              <a:ext cx="0" cy="6969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18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419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1588" y="6578600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43438" y="765175"/>
            <a:ext cx="4424362" cy="3311525"/>
            <a:chOff x="4644000" y="764606"/>
            <a:chExt cx="4424215" cy="3312466"/>
          </a:xfrm>
        </p:grpSpPr>
        <p:sp>
          <p:nvSpPr>
            <p:cNvPr id="813" name="Rectangle 812"/>
            <p:cNvSpPr/>
            <p:nvPr/>
          </p:nvSpPr>
          <p:spPr>
            <a:xfrm>
              <a:off x="4836081" y="791602"/>
              <a:ext cx="4209910" cy="31679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429" name="Line 214"/>
            <p:cNvSpPr>
              <a:spLocks noChangeShapeType="1"/>
            </p:cNvSpPr>
            <p:nvPr/>
          </p:nvSpPr>
          <p:spPr bwMode="auto">
            <a:xfrm>
              <a:off x="48363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0" name="Line 215"/>
            <p:cNvSpPr>
              <a:spLocks noChangeShapeType="1"/>
            </p:cNvSpPr>
            <p:nvPr/>
          </p:nvSpPr>
          <p:spPr bwMode="auto">
            <a:xfrm>
              <a:off x="49188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1" name="Line 216"/>
            <p:cNvSpPr>
              <a:spLocks noChangeShapeType="1"/>
            </p:cNvSpPr>
            <p:nvPr/>
          </p:nvSpPr>
          <p:spPr bwMode="auto">
            <a:xfrm>
              <a:off x="50014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2" name="Line 217"/>
            <p:cNvSpPr>
              <a:spLocks noChangeShapeType="1"/>
            </p:cNvSpPr>
            <p:nvPr/>
          </p:nvSpPr>
          <p:spPr bwMode="auto">
            <a:xfrm>
              <a:off x="50839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3" name="Line 218"/>
            <p:cNvSpPr>
              <a:spLocks noChangeShapeType="1"/>
            </p:cNvSpPr>
            <p:nvPr/>
          </p:nvSpPr>
          <p:spPr bwMode="auto">
            <a:xfrm>
              <a:off x="51665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4" name="Line 219"/>
            <p:cNvSpPr>
              <a:spLocks noChangeShapeType="1"/>
            </p:cNvSpPr>
            <p:nvPr/>
          </p:nvSpPr>
          <p:spPr bwMode="auto">
            <a:xfrm>
              <a:off x="52490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5" name="Line 220"/>
            <p:cNvSpPr>
              <a:spLocks noChangeShapeType="1"/>
            </p:cNvSpPr>
            <p:nvPr/>
          </p:nvSpPr>
          <p:spPr bwMode="auto">
            <a:xfrm>
              <a:off x="53316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6" name="Line 221"/>
            <p:cNvSpPr>
              <a:spLocks noChangeShapeType="1"/>
            </p:cNvSpPr>
            <p:nvPr/>
          </p:nvSpPr>
          <p:spPr bwMode="auto">
            <a:xfrm>
              <a:off x="5412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7" name="Line 222"/>
            <p:cNvSpPr>
              <a:spLocks noChangeShapeType="1"/>
            </p:cNvSpPr>
            <p:nvPr/>
          </p:nvSpPr>
          <p:spPr bwMode="auto">
            <a:xfrm>
              <a:off x="54967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8" name="Line 223"/>
            <p:cNvSpPr>
              <a:spLocks noChangeShapeType="1"/>
            </p:cNvSpPr>
            <p:nvPr/>
          </p:nvSpPr>
          <p:spPr bwMode="auto">
            <a:xfrm>
              <a:off x="55792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9" name="Line 224"/>
            <p:cNvSpPr>
              <a:spLocks noChangeShapeType="1"/>
            </p:cNvSpPr>
            <p:nvPr/>
          </p:nvSpPr>
          <p:spPr bwMode="auto">
            <a:xfrm>
              <a:off x="56618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0" name="Line 225"/>
            <p:cNvSpPr>
              <a:spLocks noChangeShapeType="1"/>
            </p:cNvSpPr>
            <p:nvPr/>
          </p:nvSpPr>
          <p:spPr bwMode="auto">
            <a:xfrm>
              <a:off x="57443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1" name="Line 226"/>
            <p:cNvSpPr>
              <a:spLocks noChangeShapeType="1"/>
            </p:cNvSpPr>
            <p:nvPr/>
          </p:nvSpPr>
          <p:spPr bwMode="auto">
            <a:xfrm>
              <a:off x="58253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2" name="Line 227"/>
            <p:cNvSpPr>
              <a:spLocks noChangeShapeType="1"/>
            </p:cNvSpPr>
            <p:nvPr/>
          </p:nvSpPr>
          <p:spPr bwMode="auto">
            <a:xfrm>
              <a:off x="59078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3" name="Line 228"/>
            <p:cNvSpPr>
              <a:spLocks noChangeShapeType="1"/>
            </p:cNvSpPr>
            <p:nvPr/>
          </p:nvSpPr>
          <p:spPr bwMode="auto">
            <a:xfrm>
              <a:off x="59920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4" name="Line 229"/>
            <p:cNvSpPr>
              <a:spLocks noChangeShapeType="1"/>
            </p:cNvSpPr>
            <p:nvPr/>
          </p:nvSpPr>
          <p:spPr bwMode="auto">
            <a:xfrm>
              <a:off x="60745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5" name="Line 230"/>
            <p:cNvSpPr>
              <a:spLocks noChangeShapeType="1"/>
            </p:cNvSpPr>
            <p:nvPr/>
          </p:nvSpPr>
          <p:spPr bwMode="auto">
            <a:xfrm>
              <a:off x="61571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6" name="Line 231"/>
            <p:cNvSpPr>
              <a:spLocks noChangeShapeType="1"/>
            </p:cNvSpPr>
            <p:nvPr/>
          </p:nvSpPr>
          <p:spPr bwMode="auto">
            <a:xfrm>
              <a:off x="62380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7" name="Line 232"/>
            <p:cNvSpPr>
              <a:spLocks noChangeShapeType="1"/>
            </p:cNvSpPr>
            <p:nvPr/>
          </p:nvSpPr>
          <p:spPr bwMode="auto">
            <a:xfrm>
              <a:off x="63206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8" name="Line 233"/>
            <p:cNvSpPr>
              <a:spLocks noChangeShapeType="1"/>
            </p:cNvSpPr>
            <p:nvPr/>
          </p:nvSpPr>
          <p:spPr bwMode="auto">
            <a:xfrm>
              <a:off x="64031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9" name="Line 234"/>
            <p:cNvSpPr>
              <a:spLocks noChangeShapeType="1"/>
            </p:cNvSpPr>
            <p:nvPr/>
          </p:nvSpPr>
          <p:spPr bwMode="auto">
            <a:xfrm>
              <a:off x="64873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0" name="Line 235"/>
            <p:cNvSpPr>
              <a:spLocks noChangeShapeType="1"/>
            </p:cNvSpPr>
            <p:nvPr/>
          </p:nvSpPr>
          <p:spPr bwMode="auto">
            <a:xfrm>
              <a:off x="65682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1" name="Line 236"/>
            <p:cNvSpPr>
              <a:spLocks noChangeShapeType="1"/>
            </p:cNvSpPr>
            <p:nvPr/>
          </p:nvSpPr>
          <p:spPr bwMode="auto">
            <a:xfrm>
              <a:off x="66508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2" name="Line 237"/>
            <p:cNvSpPr>
              <a:spLocks noChangeShapeType="1"/>
            </p:cNvSpPr>
            <p:nvPr/>
          </p:nvSpPr>
          <p:spPr bwMode="auto">
            <a:xfrm>
              <a:off x="67333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3" name="Line 238"/>
            <p:cNvSpPr>
              <a:spLocks noChangeShapeType="1"/>
            </p:cNvSpPr>
            <p:nvPr/>
          </p:nvSpPr>
          <p:spPr bwMode="auto">
            <a:xfrm>
              <a:off x="68159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4" name="Line 239"/>
            <p:cNvSpPr>
              <a:spLocks noChangeShapeType="1"/>
            </p:cNvSpPr>
            <p:nvPr/>
          </p:nvSpPr>
          <p:spPr bwMode="auto">
            <a:xfrm>
              <a:off x="69000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5" name="Line 240"/>
            <p:cNvSpPr>
              <a:spLocks noChangeShapeType="1"/>
            </p:cNvSpPr>
            <p:nvPr/>
          </p:nvSpPr>
          <p:spPr bwMode="auto">
            <a:xfrm>
              <a:off x="69810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6" name="Line 241"/>
            <p:cNvSpPr>
              <a:spLocks noChangeShapeType="1"/>
            </p:cNvSpPr>
            <p:nvPr/>
          </p:nvSpPr>
          <p:spPr bwMode="auto">
            <a:xfrm>
              <a:off x="7063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7" name="Line 242"/>
            <p:cNvSpPr>
              <a:spLocks noChangeShapeType="1"/>
            </p:cNvSpPr>
            <p:nvPr/>
          </p:nvSpPr>
          <p:spPr bwMode="auto">
            <a:xfrm>
              <a:off x="71461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8" name="Line 243"/>
            <p:cNvSpPr>
              <a:spLocks noChangeShapeType="1"/>
            </p:cNvSpPr>
            <p:nvPr/>
          </p:nvSpPr>
          <p:spPr bwMode="auto">
            <a:xfrm>
              <a:off x="72286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9" name="Line 244"/>
            <p:cNvSpPr>
              <a:spLocks noChangeShapeType="1"/>
            </p:cNvSpPr>
            <p:nvPr/>
          </p:nvSpPr>
          <p:spPr bwMode="auto">
            <a:xfrm>
              <a:off x="73112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0" name="Line 245"/>
            <p:cNvSpPr>
              <a:spLocks noChangeShapeType="1"/>
            </p:cNvSpPr>
            <p:nvPr/>
          </p:nvSpPr>
          <p:spPr bwMode="auto">
            <a:xfrm>
              <a:off x="73937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1" name="Line 246"/>
            <p:cNvSpPr>
              <a:spLocks noChangeShapeType="1"/>
            </p:cNvSpPr>
            <p:nvPr/>
          </p:nvSpPr>
          <p:spPr bwMode="auto">
            <a:xfrm>
              <a:off x="74763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2" name="Line 247"/>
            <p:cNvSpPr>
              <a:spLocks noChangeShapeType="1"/>
            </p:cNvSpPr>
            <p:nvPr/>
          </p:nvSpPr>
          <p:spPr bwMode="auto">
            <a:xfrm>
              <a:off x="75588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3" name="Line 248"/>
            <p:cNvSpPr>
              <a:spLocks noChangeShapeType="1"/>
            </p:cNvSpPr>
            <p:nvPr/>
          </p:nvSpPr>
          <p:spPr bwMode="auto">
            <a:xfrm>
              <a:off x="76414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4" name="Line 249"/>
            <p:cNvSpPr>
              <a:spLocks noChangeShapeType="1"/>
            </p:cNvSpPr>
            <p:nvPr/>
          </p:nvSpPr>
          <p:spPr bwMode="auto">
            <a:xfrm>
              <a:off x="77239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5" name="Line 250"/>
            <p:cNvSpPr>
              <a:spLocks noChangeShapeType="1"/>
            </p:cNvSpPr>
            <p:nvPr/>
          </p:nvSpPr>
          <p:spPr bwMode="auto">
            <a:xfrm>
              <a:off x="78065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6" name="Line 251"/>
            <p:cNvSpPr>
              <a:spLocks noChangeShapeType="1"/>
            </p:cNvSpPr>
            <p:nvPr/>
          </p:nvSpPr>
          <p:spPr bwMode="auto">
            <a:xfrm>
              <a:off x="78890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7" name="Line 252"/>
            <p:cNvSpPr>
              <a:spLocks noChangeShapeType="1"/>
            </p:cNvSpPr>
            <p:nvPr/>
          </p:nvSpPr>
          <p:spPr bwMode="auto">
            <a:xfrm>
              <a:off x="79716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8" name="Line 253"/>
            <p:cNvSpPr>
              <a:spLocks noChangeShapeType="1"/>
            </p:cNvSpPr>
            <p:nvPr/>
          </p:nvSpPr>
          <p:spPr bwMode="auto">
            <a:xfrm>
              <a:off x="80541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9" name="Line 254"/>
            <p:cNvSpPr>
              <a:spLocks noChangeShapeType="1"/>
            </p:cNvSpPr>
            <p:nvPr/>
          </p:nvSpPr>
          <p:spPr bwMode="auto">
            <a:xfrm>
              <a:off x="81367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0" name="Line 255"/>
            <p:cNvSpPr>
              <a:spLocks noChangeShapeType="1"/>
            </p:cNvSpPr>
            <p:nvPr/>
          </p:nvSpPr>
          <p:spPr bwMode="auto">
            <a:xfrm>
              <a:off x="82192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1" name="Line 256"/>
            <p:cNvSpPr>
              <a:spLocks noChangeShapeType="1"/>
            </p:cNvSpPr>
            <p:nvPr/>
          </p:nvSpPr>
          <p:spPr bwMode="auto">
            <a:xfrm>
              <a:off x="83018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2" name="Line 257"/>
            <p:cNvSpPr>
              <a:spLocks noChangeShapeType="1"/>
            </p:cNvSpPr>
            <p:nvPr/>
          </p:nvSpPr>
          <p:spPr bwMode="auto">
            <a:xfrm>
              <a:off x="83843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3" name="Line 258"/>
            <p:cNvSpPr>
              <a:spLocks noChangeShapeType="1"/>
            </p:cNvSpPr>
            <p:nvPr/>
          </p:nvSpPr>
          <p:spPr bwMode="auto">
            <a:xfrm>
              <a:off x="84669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4" name="Line 259"/>
            <p:cNvSpPr>
              <a:spLocks noChangeShapeType="1"/>
            </p:cNvSpPr>
            <p:nvPr/>
          </p:nvSpPr>
          <p:spPr bwMode="auto">
            <a:xfrm>
              <a:off x="85494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5" name="Line 260"/>
            <p:cNvSpPr>
              <a:spLocks noChangeShapeType="1"/>
            </p:cNvSpPr>
            <p:nvPr/>
          </p:nvSpPr>
          <p:spPr bwMode="auto">
            <a:xfrm>
              <a:off x="86320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6" name="Line 261"/>
            <p:cNvSpPr>
              <a:spLocks noChangeShapeType="1"/>
            </p:cNvSpPr>
            <p:nvPr/>
          </p:nvSpPr>
          <p:spPr bwMode="auto">
            <a:xfrm>
              <a:off x="8714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7" name="Line 262"/>
            <p:cNvSpPr>
              <a:spLocks noChangeShapeType="1"/>
            </p:cNvSpPr>
            <p:nvPr/>
          </p:nvSpPr>
          <p:spPr bwMode="auto">
            <a:xfrm>
              <a:off x="87971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8" name="Line 263"/>
            <p:cNvSpPr>
              <a:spLocks noChangeShapeType="1"/>
            </p:cNvSpPr>
            <p:nvPr/>
          </p:nvSpPr>
          <p:spPr bwMode="auto">
            <a:xfrm>
              <a:off x="88796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9" name="Line 264"/>
            <p:cNvSpPr>
              <a:spLocks noChangeShapeType="1"/>
            </p:cNvSpPr>
            <p:nvPr/>
          </p:nvSpPr>
          <p:spPr bwMode="auto">
            <a:xfrm>
              <a:off x="89622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0" name="Rectangle 265"/>
            <p:cNvSpPr>
              <a:spLocks noChangeArrowheads="1"/>
            </p:cNvSpPr>
            <p:nvPr/>
          </p:nvSpPr>
          <p:spPr bwMode="auto">
            <a:xfrm>
              <a:off x="8944783" y="3984739"/>
              <a:ext cx="1234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81" name="Line 266"/>
            <p:cNvSpPr>
              <a:spLocks noChangeShapeType="1"/>
            </p:cNvSpPr>
            <p:nvPr/>
          </p:nvSpPr>
          <p:spPr bwMode="auto">
            <a:xfrm>
              <a:off x="48363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2" name="Rectangle 267"/>
            <p:cNvSpPr>
              <a:spLocks noChangeArrowheads="1"/>
            </p:cNvSpPr>
            <p:nvPr/>
          </p:nvSpPr>
          <p:spPr bwMode="auto">
            <a:xfrm>
              <a:off x="47918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83" name="Line 268"/>
            <p:cNvSpPr>
              <a:spLocks noChangeShapeType="1"/>
            </p:cNvSpPr>
            <p:nvPr/>
          </p:nvSpPr>
          <p:spPr bwMode="auto">
            <a:xfrm>
              <a:off x="52490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4" name="Rectangle 269"/>
            <p:cNvSpPr>
              <a:spLocks noChangeArrowheads="1"/>
            </p:cNvSpPr>
            <p:nvPr/>
          </p:nvSpPr>
          <p:spPr bwMode="auto">
            <a:xfrm>
              <a:off x="52046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85" name="Line 270"/>
            <p:cNvSpPr>
              <a:spLocks noChangeShapeType="1"/>
            </p:cNvSpPr>
            <p:nvPr/>
          </p:nvSpPr>
          <p:spPr bwMode="auto">
            <a:xfrm>
              <a:off x="56618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6" name="Rectangle 271"/>
            <p:cNvSpPr>
              <a:spLocks noChangeArrowheads="1"/>
            </p:cNvSpPr>
            <p:nvPr/>
          </p:nvSpPr>
          <p:spPr bwMode="auto">
            <a:xfrm>
              <a:off x="56173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87" name="Line 272"/>
            <p:cNvSpPr>
              <a:spLocks noChangeShapeType="1"/>
            </p:cNvSpPr>
            <p:nvPr/>
          </p:nvSpPr>
          <p:spPr bwMode="auto">
            <a:xfrm>
              <a:off x="60745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8" name="Rectangle 273"/>
            <p:cNvSpPr>
              <a:spLocks noChangeArrowheads="1"/>
            </p:cNvSpPr>
            <p:nvPr/>
          </p:nvSpPr>
          <p:spPr bwMode="auto">
            <a:xfrm>
              <a:off x="60301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89" name="Line 274"/>
            <p:cNvSpPr>
              <a:spLocks noChangeShapeType="1"/>
            </p:cNvSpPr>
            <p:nvPr/>
          </p:nvSpPr>
          <p:spPr bwMode="auto">
            <a:xfrm>
              <a:off x="64873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90" name="Rectangle 275"/>
            <p:cNvSpPr>
              <a:spLocks noChangeArrowheads="1"/>
            </p:cNvSpPr>
            <p:nvPr/>
          </p:nvSpPr>
          <p:spPr bwMode="auto">
            <a:xfrm>
              <a:off x="64428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91" name="Line 276"/>
            <p:cNvSpPr>
              <a:spLocks noChangeShapeType="1"/>
            </p:cNvSpPr>
            <p:nvPr/>
          </p:nvSpPr>
          <p:spPr bwMode="auto">
            <a:xfrm>
              <a:off x="69000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92" name="Rectangle 277"/>
            <p:cNvSpPr>
              <a:spLocks noChangeArrowheads="1"/>
            </p:cNvSpPr>
            <p:nvPr/>
          </p:nvSpPr>
          <p:spPr bwMode="auto">
            <a:xfrm>
              <a:off x="68556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93" name="Line 278"/>
            <p:cNvSpPr>
              <a:spLocks noChangeShapeType="1"/>
            </p:cNvSpPr>
            <p:nvPr/>
          </p:nvSpPr>
          <p:spPr bwMode="auto">
            <a:xfrm>
              <a:off x="73112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94" name="Rectangle 279"/>
            <p:cNvSpPr>
              <a:spLocks noChangeArrowheads="1"/>
            </p:cNvSpPr>
            <p:nvPr/>
          </p:nvSpPr>
          <p:spPr bwMode="auto">
            <a:xfrm>
              <a:off x="726679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95" name="Line 280"/>
            <p:cNvSpPr>
              <a:spLocks noChangeShapeType="1"/>
            </p:cNvSpPr>
            <p:nvPr/>
          </p:nvSpPr>
          <p:spPr bwMode="auto">
            <a:xfrm>
              <a:off x="772399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96" name="Rectangle 281"/>
            <p:cNvSpPr>
              <a:spLocks noChangeArrowheads="1"/>
            </p:cNvSpPr>
            <p:nvPr/>
          </p:nvSpPr>
          <p:spPr bwMode="auto">
            <a:xfrm>
              <a:off x="767954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97" name="Line 282"/>
            <p:cNvSpPr>
              <a:spLocks noChangeShapeType="1"/>
            </p:cNvSpPr>
            <p:nvPr/>
          </p:nvSpPr>
          <p:spPr bwMode="auto">
            <a:xfrm>
              <a:off x="81367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98" name="Rectangle 283"/>
            <p:cNvSpPr>
              <a:spLocks noChangeArrowheads="1"/>
            </p:cNvSpPr>
            <p:nvPr/>
          </p:nvSpPr>
          <p:spPr bwMode="auto">
            <a:xfrm>
              <a:off x="809229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499" name="Line 284"/>
            <p:cNvSpPr>
              <a:spLocks noChangeShapeType="1"/>
            </p:cNvSpPr>
            <p:nvPr/>
          </p:nvSpPr>
          <p:spPr bwMode="auto">
            <a:xfrm>
              <a:off x="854949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0" name="Rectangle 285"/>
            <p:cNvSpPr>
              <a:spLocks noChangeArrowheads="1"/>
            </p:cNvSpPr>
            <p:nvPr/>
          </p:nvSpPr>
          <p:spPr bwMode="auto">
            <a:xfrm>
              <a:off x="850504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01" name="Line 286"/>
            <p:cNvSpPr>
              <a:spLocks noChangeShapeType="1"/>
            </p:cNvSpPr>
            <p:nvPr/>
          </p:nvSpPr>
          <p:spPr bwMode="auto">
            <a:xfrm>
              <a:off x="89622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2" name="Line 287"/>
            <p:cNvSpPr>
              <a:spLocks noChangeShapeType="1"/>
            </p:cNvSpPr>
            <p:nvPr/>
          </p:nvSpPr>
          <p:spPr bwMode="auto">
            <a:xfrm>
              <a:off x="4817283" y="389107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3" name="Line 288"/>
            <p:cNvSpPr>
              <a:spLocks noChangeShapeType="1"/>
            </p:cNvSpPr>
            <p:nvPr/>
          </p:nvSpPr>
          <p:spPr bwMode="auto">
            <a:xfrm>
              <a:off x="4817283" y="376566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4" name="Line 289"/>
            <p:cNvSpPr>
              <a:spLocks noChangeShapeType="1"/>
            </p:cNvSpPr>
            <p:nvPr/>
          </p:nvSpPr>
          <p:spPr bwMode="auto">
            <a:xfrm>
              <a:off x="4817283" y="363866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5" name="Line 290"/>
            <p:cNvSpPr>
              <a:spLocks noChangeShapeType="1"/>
            </p:cNvSpPr>
            <p:nvPr/>
          </p:nvSpPr>
          <p:spPr bwMode="auto">
            <a:xfrm>
              <a:off x="4817283" y="3513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6" name="Line 291"/>
            <p:cNvSpPr>
              <a:spLocks noChangeShapeType="1"/>
            </p:cNvSpPr>
            <p:nvPr/>
          </p:nvSpPr>
          <p:spPr bwMode="auto">
            <a:xfrm>
              <a:off x="4817283" y="3386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7" name="Line 292"/>
            <p:cNvSpPr>
              <a:spLocks noChangeShapeType="1"/>
            </p:cNvSpPr>
            <p:nvPr/>
          </p:nvSpPr>
          <p:spPr bwMode="auto">
            <a:xfrm>
              <a:off x="4817283" y="3259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8" name="Line 293"/>
            <p:cNvSpPr>
              <a:spLocks noChangeShapeType="1"/>
            </p:cNvSpPr>
            <p:nvPr/>
          </p:nvSpPr>
          <p:spPr bwMode="auto">
            <a:xfrm>
              <a:off x="4817283" y="3132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09" name="Line 294"/>
            <p:cNvSpPr>
              <a:spLocks noChangeShapeType="1"/>
            </p:cNvSpPr>
            <p:nvPr/>
          </p:nvSpPr>
          <p:spPr bwMode="auto">
            <a:xfrm>
              <a:off x="4817283" y="3006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0" name="Line 295"/>
            <p:cNvSpPr>
              <a:spLocks noChangeShapeType="1"/>
            </p:cNvSpPr>
            <p:nvPr/>
          </p:nvSpPr>
          <p:spPr bwMode="auto">
            <a:xfrm>
              <a:off x="4817283" y="2879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1" name="Line 296"/>
            <p:cNvSpPr>
              <a:spLocks noChangeShapeType="1"/>
            </p:cNvSpPr>
            <p:nvPr/>
          </p:nvSpPr>
          <p:spPr bwMode="auto">
            <a:xfrm>
              <a:off x="4817283" y="2752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2" name="Line 297"/>
            <p:cNvSpPr>
              <a:spLocks noChangeShapeType="1"/>
            </p:cNvSpPr>
            <p:nvPr/>
          </p:nvSpPr>
          <p:spPr bwMode="auto">
            <a:xfrm>
              <a:off x="4817283" y="2627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3" name="Line 298"/>
            <p:cNvSpPr>
              <a:spLocks noChangeShapeType="1"/>
            </p:cNvSpPr>
            <p:nvPr/>
          </p:nvSpPr>
          <p:spPr bwMode="auto">
            <a:xfrm>
              <a:off x="4817283" y="2500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4" name="Line 299"/>
            <p:cNvSpPr>
              <a:spLocks noChangeShapeType="1"/>
            </p:cNvSpPr>
            <p:nvPr/>
          </p:nvSpPr>
          <p:spPr bwMode="auto">
            <a:xfrm>
              <a:off x="4817283" y="2373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5" name="Line 300"/>
            <p:cNvSpPr>
              <a:spLocks noChangeShapeType="1"/>
            </p:cNvSpPr>
            <p:nvPr/>
          </p:nvSpPr>
          <p:spPr bwMode="auto">
            <a:xfrm>
              <a:off x="4817283" y="2246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6" name="Line 301"/>
            <p:cNvSpPr>
              <a:spLocks noChangeShapeType="1"/>
            </p:cNvSpPr>
            <p:nvPr/>
          </p:nvSpPr>
          <p:spPr bwMode="auto">
            <a:xfrm>
              <a:off x="4817283" y="2121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7" name="Line 302"/>
            <p:cNvSpPr>
              <a:spLocks noChangeShapeType="1"/>
            </p:cNvSpPr>
            <p:nvPr/>
          </p:nvSpPr>
          <p:spPr bwMode="auto">
            <a:xfrm>
              <a:off x="4817283" y="1994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8" name="Line 303"/>
            <p:cNvSpPr>
              <a:spLocks noChangeShapeType="1"/>
            </p:cNvSpPr>
            <p:nvPr/>
          </p:nvSpPr>
          <p:spPr bwMode="auto">
            <a:xfrm>
              <a:off x="4817283" y="1867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19" name="Line 304"/>
            <p:cNvSpPr>
              <a:spLocks noChangeShapeType="1"/>
            </p:cNvSpPr>
            <p:nvPr/>
          </p:nvSpPr>
          <p:spPr bwMode="auto">
            <a:xfrm>
              <a:off x="4817283" y="1741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0" name="Line 305"/>
            <p:cNvSpPr>
              <a:spLocks noChangeShapeType="1"/>
            </p:cNvSpPr>
            <p:nvPr/>
          </p:nvSpPr>
          <p:spPr bwMode="auto">
            <a:xfrm>
              <a:off x="4817283" y="1614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1" name="Line 306"/>
            <p:cNvSpPr>
              <a:spLocks noChangeShapeType="1"/>
            </p:cNvSpPr>
            <p:nvPr/>
          </p:nvSpPr>
          <p:spPr bwMode="auto">
            <a:xfrm>
              <a:off x="4817283" y="1487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2" name="Line 307"/>
            <p:cNvSpPr>
              <a:spLocks noChangeShapeType="1"/>
            </p:cNvSpPr>
            <p:nvPr/>
          </p:nvSpPr>
          <p:spPr bwMode="auto">
            <a:xfrm>
              <a:off x="4817283" y="1360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3" name="Line 308"/>
            <p:cNvSpPr>
              <a:spLocks noChangeShapeType="1"/>
            </p:cNvSpPr>
            <p:nvPr/>
          </p:nvSpPr>
          <p:spPr bwMode="auto">
            <a:xfrm>
              <a:off x="4817283" y="123518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4" name="Line 309"/>
            <p:cNvSpPr>
              <a:spLocks noChangeShapeType="1"/>
            </p:cNvSpPr>
            <p:nvPr/>
          </p:nvSpPr>
          <p:spPr bwMode="auto">
            <a:xfrm>
              <a:off x="4817283" y="110818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5" name="Line 310"/>
            <p:cNvSpPr>
              <a:spLocks noChangeShapeType="1"/>
            </p:cNvSpPr>
            <p:nvPr/>
          </p:nvSpPr>
          <p:spPr bwMode="auto">
            <a:xfrm>
              <a:off x="4817283" y="98277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6" name="Line 311"/>
            <p:cNvSpPr>
              <a:spLocks noChangeShapeType="1"/>
            </p:cNvSpPr>
            <p:nvPr/>
          </p:nvSpPr>
          <p:spPr bwMode="auto">
            <a:xfrm>
              <a:off x="4809345" y="376566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7" name="Rectangle 312"/>
            <p:cNvSpPr>
              <a:spLocks noChangeArrowheads="1"/>
            </p:cNvSpPr>
            <p:nvPr/>
          </p:nvSpPr>
          <p:spPr bwMode="auto">
            <a:xfrm>
              <a:off x="4655112" y="3716704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28" name="Line 313"/>
            <p:cNvSpPr>
              <a:spLocks noChangeShapeType="1"/>
            </p:cNvSpPr>
            <p:nvPr/>
          </p:nvSpPr>
          <p:spPr bwMode="auto">
            <a:xfrm>
              <a:off x="4809345" y="351325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29" name="Rectangle 314"/>
            <p:cNvSpPr>
              <a:spLocks noChangeArrowheads="1"/>
            </p:cNvSpPr>
            <p:nvPr/>
          </p:nvSpPr>
          <p:spPr bwMode="auto">
            <a:xfrm>
              <a:off x="4655112" y="346429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30" name="Line 315"/>
            <p:cNvSpPr>
              <a:spLocks noChangeShapeType="1"/>
            </p:cNvSpPr>
            <p:nvPr/>
          </p:nvSpPr>
          <p:spPr bwMode="auto">
            <a:xfrm>
              <a:off x="4809345" y="325925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31" name="Rectangle 316"/>
            <p:cNvSpPr>
              <a:spLocks noChangeArrowheads="1"/>
            </p:cNvSpPr>
            <p:nvPr/>
          </p:nvSpPr>
          <p:spPr bwMode="auto">
            <a:xfrm>
              <a:off x="4655112" y="321029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32" name="Line 317"/>
            <p:cNvSpPr>
              <a:spLocks noChangeShapeType="1"/>
            </p:cNvSpPr>
            <p:nvPr/>
          </p:nvSpPr>
          <p:spPr bwMode="auto">
            <a:xfrm>
              <a:off x="4809345" y="300683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33" name="Rectangle 318"/>
            <p:cNvSpPr>
              <a:spLocks noChangeArrowheads="1"/>
            </p:cNvSpPr>
            <p:nvPr/>
          </p:nvSpPr>
          <p:spPr bwMode="auto">
            <a:xfrm>
              <a:off x="4655112" y="2957879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34" name="Line 319"/>
            <p:cNvSpPr>
              <a:spLocks noChangeShapeType="1"/>
            </p:cNvSpPr>
            <p:nvPr/>
          </p:nvSpPr>
          <p:spPr bwMode="auto">
            <a:xfrm>
              <a:off x="4809345" y="275283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35" name="Rectangle 320"/>
            <p:cNvSpPr>
              <a:spLocks noChangeArrowheads="1"/>
            </p:cNvSpPr>
            <p:nvPr/>
          </p:nvSpPr>
          <p:spPr bwMode="auto">
            <a:xfrm>
              <a:off x="4655112" y="2703879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36" name="Line 321"/>
            <p:cNvSpPr>
              <a:spLocks noChangeShapeType="1"/>
            </p:cNvSpPr>
            <p:nvPr/>
          </p:nvSpPr>
          <p:spPr bwMode="auto">
            <a:xfrm>
              <a:off x="4809345" y="250042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37" name="Rectangle 322"/>
            <p:cNvSpPr>
              <a:spLocks noChangeArrowheads="1"/>
            </p:cNvSpPr>
            <p:nvPr/>
          </p:nvSpPr>
          <p:spPr bwMode="auto">
            <a:xfrm>
              <a:off x="4655112" y="2451467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38" name="Line 323"/>
            <p:cNvSpPr>
              <a:spLocks noChangeShapeType="1"/>
            </p:cNvSpPr>
            <p:nvPr/>
          </p:nvSpPr>
          <p:spPr bwMode="auto">
            <a:xfrm>
              <a:off x="4809345" y="224642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39" name="Rectangle 324"/>
            <p:cNvSpPr>
              <a:spLocks noChangeArrowheads="1"/>
            </p:cNvSpPr>
            <p:nvPr/>
          </p:nvSpPr>
          <p:spPr bwMode="auto">
            <a:xfrm>
              <a:off x="4655112" y="2197467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40" name="Line 325"/>
            <p:cNvSpPr>
              <a:spLocks noChangeShapeType="1"/>
            </p:cNvSpPr>
            <p:nvPr/>
          </p:nvSpPr>
          <p:spPr bwMode="auto">
            <a:xfrm>
              <a:off x="4809345" y="199401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41" name="Rectangle 326"/>
            <p:cNvSpPr>
              <a:spLocks noChangeArrowheads="1"/>
            </p:cNvSpPr>
            <p:nvPr/>
          </p:nvSpPr>
          <p:spPr bwMode="auto">
            <a:xfrm>
              <a:off x="4655112" y="1945054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42" name="Line 327"/>
            <p:cNvSpPr>
              <a:spLocks noChangeShapeType="1"/>
            </p:cNvSpPr>
            <p:nvPr/>
          </p:nvSpPr>
          <p:spPr bwMode="auto">
            <a:xfrm>
              <a:off x="4809345" y="174160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43" name="Rectangle 328"/>
            <p:cNvSpPr>
              <a:spLocks noChangeArrowheads="1"/>
            </p:cNvSpPr>
            <p:nvPr/>
          </p:nvSpPr>
          <p:spPr bwMode="auto">
            <a:xfrm>
              <a:off x="4655112" y="169264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44" name="Line 329"/>
            <p:cNvSpPr>
              <a:spLocks noChangeShapeType="1"/>
            </p:cNvSpPr>
            <p:nvPr/>
          </p:nvSpPr>
          <p:spPr bwMode="auto">
            <a:xfrm>
              <a:off x="4809345" y="148760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45" name="Rectangle 330"/>
            <p:cNvSpPr>
              <a:spLocks noChangeArrowheads="1"/>
            </p:cNvSpPr>
            <p:nvPr/>
          </p:nvSpPr>
          <p:spPr bwMode="auto">
            <a:xfrm>
              <a:off x="4644000" y="1438642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46" name="Line 331"/>
            <p:cNvSpPr>
              <a:spLocks noChangeShapeType="1"/>
            </p:cNvSpPr>
            <p:nvPr/>
          </p:nvSpPr>
          <p:spPr bwMode="auto">
            <a:xfrm>
              <a:off x="4809345" y="123518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47" name="Rectangle 332"/>
            <p:cNvSpPr>
              <a:spLocks noChangeArrowheads="1"/>
            </p:cNvSpPr>
            <p:nvPr/>
          </p:nvSpPr>
          <p:spPr bwMode="auto">
            <a:xfrm>
              <a:off x="4644000" y="1186229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48" name="Line 333"/>
            <p:cNvSpPr>
              <a:spLocks noChangeShapeType="1"/>
            </p:cNvSpPr>
            <p:nvPr/>
          </p:nvSpPr>
          <p:spPr bwMode="auto">
            <a:xfrm>
              <a:off x="4809345" y="98277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49" name="Rectangle 334"/>
            <p:cNvSpPr>
              <a:spLocks noChangeArrowheads="1"/>
            </p:cNvSpPr>
            <p:nvPr/>
          </p:nvSpPr>
          <p:spPr bwMode="auto">
            <a:xfrm>
              <a:off x="4644000" y="933817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50" name="Rectangle 335"/>
            <p:cNvSpPr>
              <a:spLocks noChangeArrowheads="1"/>
            </p:cNvSpPr>
            <p:nvPr/>
          </p:nvSpPr>
          <p:spPr bwMode="auto">
            <a:xfrm>
              <a:off x="4699453" y="764606"/>
              <a:ext cx="1330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a.u. </a:t>
              </a:r>
              <a:endParaRPr lang="en-US" sz="600">
                <a:latin typeface="Gill Sans MT"/>
              </a:endParaRPr>
            </a:p>
          </p:txBody>
        </p:sp>
        <p:sp>
          <p:nvSpPr>
            <p:cNvPr id="60551" name="Freeform 336"/>
            <p:cNvSpPr>
              <a:spLocks/>
            </p:cNvSpPr>
            <p:nvPr/>
          </p:nvSpPr>
          <p:spPr bwMode="auto">
            <a:xfrm>
              <a:off x="4829854" y="3519602"/>
              <a:ext cx="1849437" cy="384175"/>
            </a:xfrm>
            <a:custGeom>
              <a:avLst/>
              <a:gdLst>
                <a:gd name="T0" fmla="*/ 2147483647 w 1165"/>
                <a:gd name="T1" fmla="*/ 2147483647 h 242"/>
                <a:gd name="T2" fmla="*/ 2147483647 w 1165"/>
                <a:gd name="T3" fmla="*/ 2147483647 h 242"/>
                <a:gd name="T4" fmla="*/ 2147483647 w 1165"/>
                <a:gd name="T5" fmla="*/ 2147483647 h 242"/>
                <a:gd name="T6" fmla="*/ 2147483647 w 1165"/>
                <a:gd name="T7" fmla="*/ 2147483647 h 242"/>
                <a:gd name="T8" fmla="*/ 2147483647 w 1165"/>
                <a:gd name="T9" fmla="*/ 2147483647 h 242"/>
                <a:gd name="T10" fmla="*/ 2147483647 w 1165"/>
                <a:gd name="T11" fmla="*/ 2147483647 h 242"/>
                <a:gd name="T12" fmla="*/ 2147483647 w 1165"/>
                <a:gd name="T13" fmla="*/ 2147483647 h 242"/>
                <a:gd name="T14" fmla="*/ 2147483647 w 1165"/>
                <a:gd name="T15" fmla="*/ 2147483647 h 242"/>
                <a:gd name="T16" fmla="*/ 2147483647 w 1165"/>
                <a:gd name="T17" fmla="*/ 2147483647 h 242"/>
                <a:gd name="T18" fmla="*/ 2147483647 w 1165"/>
                <a:gd name="T19" fmla="*/ 2147483647 h 242"/>
                <a:gd name="T20" fmla="*/ 2147483647 w 1165"/>
                <a:gd name="T21" fmla="*/ 2147483647 h 242"/>
                <a:gd name="T22" fmla="*/ 2147483647 w 1165"/>
                <a:gd name="T23" fmla="*/ 2147483647 h 242"/>
                <a:gd name="T24" fmla="*/ 2147483647 w 1165"/>
                <a:gd name="T25" fmla="*/ 2147483647 h 242"/>
                <a:gd name="T26" fmla="*/ 2147483647 w 1165"/>
                <a:gd name="T27" fmla="*/ 2147483647 h 242"/>
                <a:gd name="T28" fmla="*/ 2147483647 w 1165"/>
                <a:gd name="T29" fmla="*/ 2147483647 h 242"/>
                <a:gd name="T30" fmla="*/ 2147483647 w 1165"/>
                <a:gd name="T31" fmla="*/ 2147483647 h 242"/>
                <a:gd name="T32" fmla="*/ 2147483647 w 1165"/>
                <a:gd name="T33" fmla="*/ 2147483647 h 242"/>
                <a:gd name="T34" fmla="*/ 2147483647 w 1165"/>
                <a:gd name="T35" fmla="*/ 2147483647 h 242"/>
                <a:gd name="T36" fmla="*/ 2147483647 w 1165"/>
                <a:gd name="T37" fmla="*/ 2147483647 h 242"/>
                <a:gd name="T38" fmla="*/ 2147483647 w 1165"/>
                <a:gd name="T39" fmla="*/ 2147483647 h 242"/>
                <a:gd name="T40" fmla="*/ 2147483647 w 1165"/>
                <a:gd name="T41" fmla="*/ 2147483647 h 242"/>
                <a:gd name="T42" fmla="*/ 2147483647 w 1165"/>
                <a:gd name="T43" fmla="*/ 2147483647 h 242"/>
                <a:gd name="T44" fmla="*/ 2147483647 w 1165"/>
                <a:gd name="T45" fmla="*/ 2147483647 h 242"/>
                <a:gd name="T46" fmla="*/ 2147483647 w 1165"/>
                <a:gd name="T47" fmla="*/ 2147483647 h 242"/>
                <a:gd name="T48" fmla="*/ 2147483647 w 1165"/>
                <a:gd name="T49" fmla="*/ 2147483647 h 242"/>
                <a:gd name="T50" fmla="*/ 2147483647 w 1165"/>
                <a:gd name="T51" fmla="*/ 2147483647 h 242"/>
                <a:gd name="T52" fmla="*/ 2147483647 w 1165"/>
                <a:gd name="T53" fmla="*/ 2147483647 h 242"/>
                <a:gd name="T54" fmla="*/ 2147483647 w 1165"/>
                <a:gd name="T55" fmla="*/ 2147483647 h 242"/>
                <a:gd name="T56" fmla="*/ 2147483647 w 1165"/>
                <a:gd name="T57" fmla="*/ 2147483647 h 242"/>
                <a:gd name="T58" fmla="*/ 2147483647 w 1165"/>
                <a:gd name="T59" fmla="*/ 2147483647 h 242"/>
                <a:gd name="T60" fmla="*/ 2147483647 w 1165"/>
                <a:gd name="T61" fmla="*/ 2147483647 h 242"/>
                <a:gd name="T62" fmla="*/ 2147483647 w 1165"/>
                <a:gd name="T63" fmla="*/ 2147483647 h 242"/>
                <a:gd name="T64" fmla="*/ 2147483647 w 1165"/>
                <a:gd name="T65" fmla="*/ 2147483647 h 242"/>
                <a:gd name="T66" fmla="*/ 2147483647 w 1165"/>
                <a:gd name="T67" fmla="*/ 2147483647 h 242"/>
                <a:gd name="T68" fmla="*/ 2147483647 w 1165"/>
                <a:gd name="T69" fmla="*/ 2147483647 h 242"/>
                <a:gd name="T70" fmla="*/ 2147483647 w 1165"/>
                <a:gd name="T71" fmla="*/ 2147483647 h 242"/>
                <a:gd name="T72" fmla="*/ 2147483647 w 1165"/>
                <a:gd name="T73" fmla="*/ 2147483647 h 242"/>
                <a:gd name="T74" fmla="*/ 2147483647 w 1165"/>
                <a:gd name="T75" fmla="*/ 2147483647 h 242"/>
                <a:gd name="T76" fmla="*/ 2147483647 w 1165"/>
                <a:gd name="T77" fmla="*/ 2147483647 h 242"/>
                <a:gd name="T78" fmla="*/ 2147483647 w 1165"/>
                <a:gd name="T79" fmla="*/ 2147483647 h 242"/>
                <a:gd name="T80" fmla="*/ 2147483647 w 1165"/>
                <a:gd name="T81" fmla="*/ 2147483647 h 242"/>
                <a:gd name="T82" fmla="*/ 2147483647 w 1165"/>
                <a:gd name="T83" fmla="*/ 2147483647 h 242"/>
                <a:gd name="T84" fmla="*/ 2147483647 w 1165"/>
                <a:gd name="T85" fmla="*/ 2147483647 h 242"/>
                <a:gd name="T86" fmla="*/ 2147483647 w 1165"/>
                <a:gd name="T87" fmla="*/ 2147483647 h 242"/>
                <a:gd name="T88" fmla="*/ 2147483647 w 1165"/>
                <a:gd name="T89" fmla="*/ 2147483647 h 242"/>
                <a:gd name="T90" fmla="*/ 2147483647 w 1165"/>
                <a:gd name="T91" fmla="*/ 2147483647 h 242"/>
                <a:gd name="T92" fmla="*/ 2147483647 w 1165"/>
                <a:gd name="T93" fmla="*/ 2147483647 h 242"/>
                <a:gd name="T94" fmla="*/ 2147483647 w 1165"/>
                <a:gd name="T95" fmla="*/ 2147483647 h 242"/>
                <a:gd name="T96" fmla="*/ 2147483647 w 1165"/>
                <a:gd name="T97" fmla="*/ 2147483647 h 242"/>
                <a:gd name="T98" fmla="*/ 2147483647 w 1165"/>
                <a:gd name="T99" fmla="*/ 2147483647 h 242"/>
                <a:gd name="T100" fmla="*/ 2147483647 w 1165"/>
                <a:gd name="T101" fmla="*/ 2147483647 h 242"/>
                <a:gd name="T102" fmla="*/ 2147483647 w 1165"/>
                <a:gd name="T103" fmla="*/ 2147483647 h 242"/>
                <a:gd name="T104" fmla="*/ 2147483647 w 1165"/>
                <a:gd name="T105" fmla="*/ 2147483647 h 242"/>
                <a:gd name="T106" fmla="*/ 2147483647 w 1165"/>
                <a:gd name="T107" fmla="*/ 2147483647 h 242"/>
                <a:gd name="T108" fmla="*/ 2147483647 w 1165"/>
                <a:gd name="T109" fmla="*/ 2147483647 h 242"/>
                <a:gd name="T110" fmla="*/ 2147483647 w 1165"/>
                <a:gd name="T111" fmla="*/ 2147483647 h 242"/>
                <a:gd name="T112" fmla="*/ 2147483647 w 1165"/>
                <a:gd name="T113" fmla="*/ 2147483647 h 242"/>
                <a:gd name="T114" fmla="*/ 2147483647 w 1165"/>
                <a:gd name="T115" fmla="*/ 2147483647 h 242"/>
                <a:gd name="T116" fmla="*/ 2147483647 w 1165"/>
                <a:gd name="T117" fmla="*/ 2147483647 h 242"/>
                <a:gd name="T118" fmla="*/ 2147483647 w 1165"/>
                <a:gd name="T119" fmla="*/ 2147483647 h 242"/>
                <a:gd name="T120" fmla="*/ 2147483647 w 1165"/>
                <a:gd name="T121" fmla="*/ 2147483647 h 242"/>
                <a:gd name="T122" fmla="*/ 2147483647 w 1165"/>
                <a:gd name="T123" fmla="*/ 2147483647 h 242"/>
                <a:gd name="T124" fmla="*/ 2147483647 w 1165"/>
                <a:gd name="T125" fmla="*/ 2147483647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5"/>
                <a:gd name="T190" fmla="*/ 0 h 242"/>
                <a:gd name="T191" fmla="*/ 1165 w 1165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5" h="242">
                  <a:moveTo>
                    <a:pt x="0" y="239"/>
                  </a:moveTo>
                  <a:lnTo>
                    <a:pt x="1" y="238"/>
                  </a:lnTo>
                  <a:lnTo>
                    <a:pt x="2" y="238"/>
                  </a:lnTo>
                  <a:lnTo>
                    <a:pt x="5" y="239"/>
                  </a:lnTo>
                  <a:lnTo>
                    <a:pt x="5" y="240"/>
                  </a:lnTo>
                  <a:lnTo>
                    <a:pt x="8" y="241"/>
                  </a:lnTo>
                  <a:lnTo>
                    <a:pt x="9" y="241"/>
                  </a:lnTo>
                  <a:lnTo>
                    <a:pt x="9" y="242"/>
                  </a:lnTo>
                  <a:lnTo>
                    <a:pt x="11" y="242"/>
                  </a:lnTo>
                  <a:lnTo>
                    <a:pt x="14" y="242"/>
                  </a:lnTo>
                  <a:lnTo>
                    <a:pt x="17" y="242"/>
                  </a:lnTo>
                  <a:lnTo>
                    <a:pt x="18" y="241"/>
                  </a:lnTo>
                  <a:lnTo>
                    <a:pt x="21" y="240"/>
                  </a:lnTo>
                  <a:lnTo>
                    <a:pt x="23" y="241"/>
                  </a:lnTo>
                  <a:lnTo>
                    <a:pt x="26" y="241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30" y="236"/>
                  </a:lnTo>
                  <a:lnTo>
                    <a:pt x="30" y="232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5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9" y="227"/>
                  </a:lnTo>
                  <a:lnTo>
                    <a:pt x="39" y="229"/>
                  </a:lnTo>
                  <a:lnTo>
                    <a:pt x="41" y="230"/>
                  </a:lnTo>
                  <a:lnTo>
                    <a:pt x="41" y="231"/>
                  </a:lnTo>
                  <a:lnTo>
                    <a:pt x="44" y="232"/>
                  </a:lnTo>
                  <a:lnTo>
                    <a:pt x="44" y="234"/>
                  </a:lnTo>
                  <a:lnTo>
                    <a:pt x="47" y="236"/>
                  </a:lnTo>
                  <a:lnTo>
                    <a:pt x="48" y="238"/>
                  </a:lnTo>
                  <a:lnTo>
                    <a:pt x="48" y="239"/>
                  </a:lnTo>
                  <a:lnTo>
                    <a:pt x="51" y="240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6" y="239"/>
                  </a:lnTo>
                  <a:lnTo>
                    <a:pt x="57" y="239"/>
                  </a:lnTo>
                  <a:lnTo>
                    <a:pt x="60" y="240"/>
                  </a:lnTo>
                  <a:lnTo>
                    <a:pt x="62" y="240"/>
                  </a:lnTo>
                  <a:lnTo>
                    <a:pt x="62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9" y="239"/>
                  </a:lnTo>
                  <a:lnTo>
                    <a:pt x="69" y="240"/>
                  </a:lnTo>
                  <a:lnTo>
                    <a:pt x="71" y="240"/>
                  </a:lnTo>
                  <a:lnTo>
                    <a:pt x="74" y="239"/>
                  </a:lnTo>
                  <a:lnTo>
                    <a:pt x="75" y="238"/>
                  </a:lnTo>
                  <a:lnTo>
                    <a:pt x="78" y="238"/>
                  </a:lnTo>
                  <a:lnTo>
                    <a:pt x="80" y="239"/>
                  </a:lnTo>
                  <a:lnTo>
                    <a:pt x="83" y="238"/>
                  </a:lnTo>
                  <a:lnTo>
                    <a:pt x="84" y="238"/>
                  </a:lnTo>
                  <a:lnTo>
                    <a:pt x="84" y="237"/>
                  </a:lnTo>
                  <a:lnTo>
                    <a:pt x="87" y="238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2" y="240"/>
                  </a:lnTo>
                  <a:lnTo>
                    <a:pt x="93" y="240"/>
                  </a:lnTo>
                  <a:lnTo>
                    <a:pt x="93" y="239"/>
                  </a:lnTo>
                  <a:lnTo>
                    <a:pt x="96" y="239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1" y="239"/>
                  </a:lnTo>
                  <a:lnTo>
                    <a:pt x="103" y="238"/>
                  </a:lnTo>
                  <a:lnTo>
                    <a:pt x="105" y="237"/>
                  </a:lnTo>
                  <a:lnTo>
                    <a:pt x="108" y="237"/>
                  </a:lnTo>
                  <a:lnTo>
                    <a:pt x="110" y="238"/>
                  </a:lnTo>
                  <a:lnTo>
                    <a:pt x="111" y="238"/>
                  </a:lnTo>
                  <a:lnTo>
                    <a:pt x="114" y="238"/>
                  </a:lnTo>
                  <a:lnTo>
                    <a:pt x="117" y="238"/>
                  </a:lnTo>
                  <a:lnTo>
                    <a:pt x="119" y="238"/>
                  </a:lnTo>
                  <a:lnTo>
                    <a:pt x="121" y="238"/>
                  </a:lnTo>
                  <a:lnTo>
                    <a:pt x="123" y="238"/>
                  </a:lnTo>
                  <a:lnTo>
                    <a:pt x="123" y="237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9" y="231"/>
                  </a:lnTo>
                  <a:lnTo>
                    <a:pt x="130" y="231"/>
                  </a:lnTo>
                  <a:lnTo>
                    <a:pt x="132" y="232"/>
                  </a:lnTo>
                  <a:lnTo>
                    <a:pt x="132" y="234"/>
                  </a:lnTo>
                  <a:lnTo>
                    <a:pt x="135" y="227"/>
                  </a:lnTo>
                  <a:lnTo>
                    <a:pt x="135" y="210"/>
                  </a:lnTo>
                  <a:lnTo>
                    <a:pt x="137" y="197"/>
                  </a:lnTo>
                  <a:lnTo>
                    <a:pt x="139" y="185"/>
                  </a:lnTo>
                  <a:lnTo>
                    <a:pt x="139" y="160"/>
                  </a:lnTo>
                  <a:lnTo>
                    <a:pt x="142" y="138"/>
                  </a:lnTo>
                  <a:lnTo>
                    <a:pt x="142" y="126"/>
                  </a:lnTo>
                  <a:lnTo>
                    <a:pt x="144" y="128"/>
                  </a:lnTo>
                  <a:lnTo>
                    <a:pt x="144" y="143"/>
                  </a:lnTo>
                  <a:lnTo>
                    <a:pt x="147" y="166"/>
                  </a:lnTo>
                  <a:lnTo>
                    <a:pt x="148" y="192"/>
                  </a:lnTo>
                  <a:lnTo>
                    <a:pt x="148" y="215"/>
                  </a:lnTo>
                  <a:lnTo>
                    <a:pt x="151" y="230"/>
                  </a:lnTo>
                  <a:lnTo>
                    <a:pt x="151" y="231"/>
                  </a:lnTo>
                  <a:lnTo>
                    <a:pt x="153" y="231"/>
                  </a:lnTo>
                  <a:lnTo>
                    <a:pt x="153" y="230"/>
                  </a:lnTo>
                  <a:lnTo>
                    <a:pt x="156" y="232"/>
                  </a:lnTo>
                  <a:lnTo>
                    <a:pt x="157" y="233"/>
                  </a:lnTo>
                  <a:lnTo>
                    <a:pt x="160" y="233"/>
                  </a:lnTo>
                  <a:lnTo>
                    <a:pt x="160" y="232"/>
                  </a:lnTo>
                  <a:lnTo>
                    <a:pt x="162" y="232"/>
                  </a:lnTo>
                  <a:lnTo>
                    <a:pt x="165" y="232"/>
                  </a:lnTo>
                  <a:lnTo>
                    <a:pt x="166" y="233"/>
                  </a:lnTo>
                  <a:lnTo>
                    <a:pt x="169" y="233"/>
                  </a:lnTo>
                  <a:lnTo>
                    <a:pt x="171" y="233"/>
                  </a:lnTo>
                  <a:lnTo>
                    <a:pt x="174" y="234"/>
                  </a:lnTo>
                  <a:lnTo>
                    <a:pt x="175" y="235"/>
                  </a:lnTo>
                  <a:lnTo>
                    <a:pt x="175" y="236"/>
                  </a:lnTo>
                  <a:lnTo>
                    <a:pt x="178" y="237"/>
                  </a:lnTo>
                  <a:lnTo>
                    <a:pt x="180" y="238"/>
                  </a:lnTo>
                  <a:lnTo>
                    <a:pt x="183" y="239"/>
                  </a:lnTo>
                  <a:lnTo>
                    <a:pt x="185" y="239"/>
                  </a:lnTo>
                  <a:lnTo>
                    <a:pt x="185" y="240"/>
                  </a:lnTo>
                  <a:lnTo>
                    <a:pt x="187" y="240"/>
                  </a:lnTo>
                  <a:lnTo>
                    <a:pt x="190" y="240"/>
                  </a:lnTo>
                  <a:lnTo>
                    <a:pt x="192" y="241"/>
                  </a:lnTo>
                  <a:lnTo>
                    <a:pt x="193" y="241"/>
                  </a:lnTo>
                  <a:lnTo>
                    <a:pt x="193" y="242"/>
                  </a:lnTo>
                  <a:lnTo>
                    <a:pt x="196" y="242"/>
                  </a:lnTo>
                  <a:lnTo>
                    <a:pt x="199" y="242"/>
                  </a:lnTo>
                  <a:lnTo>
                    <a:pt x="199" y="241"/>
                  </a:lnTo>
                  <a:lnTo>
                    <a:pt x="201" y="240"/>
                  </a:lnTo>
                  <a:lnTo>
                    <a:pt x="203" y="239"/>
                  </a:lnTo>
                  <a:lnTo>
                    <a:pt x="205" y="239"/>
                  </a:lnTo>
                  <a:lnTo>
                    <a:pt x="208" y="239"/>
                  </a:lnTo>
                  <a:lnTo>
                    <a:pt x="208" y="240"/>
                  </a:lnTo>
                  <a:lnTo>
                    <a:pt x="211" y="239"/>
                  </a:lnTo>
                  <a:lnTo>
                    <a:pt x="212" y="240"/>
                  </a:lnTo>
                  <a:lnTo>
                    <a:pt x="214" y="240"/>
                  </a:lnTo>
                  <a:lnTo>
                    <a:pt x="217" y="241"/>
                  </a:lnTo>
                  <a:lnTo>
                    <a:pt x="219" y="242"/>
                  </a:lnTo>
                  <a:lnTo>
                    <a:pt x="221" y="242"/>
                  </a:lnTo>
                  <a:lnTo>
                    <a:pt x="224" y="242"/>
                  </a:lnTo>
                  <a:lnTo>
                    <a:pt x="226" y="242"/>
                  </a:lnTo>
                  <a:lnTo>
                    <a:pt x="229" y="242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32" y="240"/>
                  </a:lnTo>
                  <a:lnTo>
                    <a:pt x="232" y="239"/>
                  </a:lnTo>
                  <a:lnTo>
                    <a:pt x="235" y="240"/>
                  </a:lnTo>
                  <a:lnTo>
                    <a:pt x="235" y="241"/>
                  </a:lnTo>
                  <a:lnTo>
                    <a:pt x="238" y="241"/>
                  </a:lnTo>
                  <a:lnTo>
                    <a:pt x="239" y="240"/>
                  </a:lnTo>
                  <a:lnTo>
                    <a:pt x="242" y="240"/>
                  </a:lnTo>
                  <a:lnTo>
                    <a:pt x="242" y="241"/>
                  </a:lnTo>
                  <a:lnTo>
                    <a:pt x="244" y="241"/>
                  </a:lnTo>
                  <a:lnTo>
                    <a:pt x="247" y="241"/>
                  </a:lnTo>
                  <a:lnTo>
                    <a:pt x="248" y="241"/>
                  </a:lnTo>
                  <a:lnTo>
                    <a:pt x="248" y="240"/>
                  </a:lnTo>
                  <a:lnTo>
                    <a:pt x="251" y="239"/>
                  </a:lnTo>
                  <a:lnTo>
                    <a:pt x="253" y="240"/>
                  </a:lnTo>
                  <a:lnTo>
                    <a:pt x="253" y="241"/>
                  </a:lnTo>
                  <a:lnTo>
                    <a:pt x="256" y="242"/>
                  </a:lnTo>
                  <a:lnTo>
                    <a:pt x="257" y="242"/>
                  </a:lnTo>
                  <a:lnTo>
                    <a:pt x="260" y="242"/>
                  </a:lnTo>
                  <a:lnTo>
                    <a:pt x="262" y="241"/>
                  </a:lnTo>
                  <a:lnTo>
                    <a:pt x="265" y="240"/>
                  </a:lnTo>
                  <a:lnTo>
                    <a:pt x="266" y="241"/>
                  </a:lnTo>
                  <a:lnTo>
                    <a:pt x="269" y="241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1" y="238"/>
                  </a:lnTo>
                  <a:lnTo>
                    <a:pt x="274" y="239"/>
                  </a:lnTo>
                  <a:lnTo>
                    <a:pt x="275" y="239"/>
                  </a:lnTo>
                  <a:lnTo>
                    <a:pt x="278" y="241"/>
                  </a:lnTo>
                  <a:lnTo>
                    <a:pt x="281" y="241"/>
                  </a:lnTo>
                  <a:lnTo>
                    <a:pt x="283" y="242"/>
                  </a:lnTo>
                  <a:lnTo>
                    <a:pt x="285" y="241"/>
                  </a:lnTo>
                  <a:lnTo>
                    <a:pt x="285" y="240"/>
                  </a:lnTo>
                  <a:lnTo>
                    <a:pt x="287" y="240"/>
                  </a:lnTo>
                  <a:lnTo>
                    <a:pt x="287" y="239"/>
                  </a:lnTo>
                  <a:lnTo>
                    <a:pt x="290" y="239"/>
                  </a:lnTo>
                  <a:lnTo>
                    <a:pt x="290" y="238"/>
                  </a:lnTo>
                  <a:lnTo>
                    <a:pt x="292" y="237"/>
                  </a:lnTo>
                  <a:lnTo>
                    <a:pt x="294" y="237"/>
                  </a:lnTo>
                  <a:lnTo>
                    <a:pt x="294" y="236"/>
                  </a:lnTo>
                  <a:lnTo>
                    <a:pt x="296" y="235"/>
                  </a:lnTo>
                  <a:lnTo>
                    <a:pt x="296" y="234"/>
                  </a:lnTo>
                  <a:lnTo>
                    <a:pt x="299" y="235"/>
                  </a:lnTo>
                  <a:lnTo>
                    <a:pt x="299" y="236"/>
                  </a:lnTo>
                  <a:lnTo>
                    <a:pt x="301" y="237"/>
                  </a:lnTo>
                  <a:lnTo>
                    <a:pt x="303" y="237"/>
                  </a:lnTo>
                  <a:lnTo>
                    <a:pt x="303" y="236"/>
                  </a:lnTo>
                  <a:lnTo>
                    <a:pt x="305" y="235"/>
                  </a:lnTo>
                  <a:lnTo>
                    <a:pt x="308" y="236"/>
                  </a:lnTo>
                  <a:lnTo>
                    <a:pt x="308" y="237"/>
                  </a:lnTo>
                  <a:lnTo>
                    <a:pt x="311" y="238"/>
                  </a:lnTo>
                  <a:lnTo>
                    <a:pt x="312" y="239"/>
                  </a:lnTo>
                  <a:lnTo>
                    <a:pt x="312" y="241"/>
                  </a:lnTo>
                  <a:lnTo>
                    <a:pt x="314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20" y="241"/>
                  </a:lnTo>
                  <a:lnTo>
                    <a:pt x="321" y="240"/>
                  </a:lnTo>
                  <a:lnTo>
                    <a:pt x="321" y="238"/>
                  </a:lnTo>
                  <a:lnTo>
                    <a:pt x="324" y="238"/>
                  </a:lnTo>
                  <a:lnTo>
                    <a:pt x="326" y="238"/>
                  </a:lnTo>
                  <a:lnTo>
                    <a:pt x="329" y="238"/>
                  </a:lnTo>
                  <a:lnTo>
                    <a:pt x="330" y="238"/>
                  </a:lnTo>
                  <a:lnTo>
                    <a:pt x="330" y="237"/>
                  </a:lnTo>
                  <a:lnTo>
                    <a:pt x="332" y="236"/>
                  </a:lnTo>
                  <a:lnTo>
                    <a:pt x="335" y="237"/>
                  </a:lnTo>
                  <a:lnTo>
                    <a:pt x="335" y="238"/>
                  </a:lnTo>
                  <a:lnTo>
                    <a:pt x="338" y="239"/>
                  </a:lnTo>
                  <a:lnTo>
                    <a:pt x="340" y="239"/>
                  </a:lnTo>
                  <a:lnTo>
                    <a:pt x="342" y="239"/>
                  </a:lnTo>
                  <a:lnTo>
                    <a:pt x="342" y="238"/>
                  </a:lnTo>
                  <a:lnTo>
                    <a:pt x="344" y="238"/>
                  </a:lnTo>
                  <a:lnTo>
                    <a:pt x="347" y="237"/>
                  </a:lnTo>
                  <a:lnTo>
                    <a:pt x="350" y="238"/>
                  </a:lnTo>
                  <a:lnTo>
                    <a:pt x="351" y="238"/>
                  </a:lnTo>
                  <a:lnTo>
                    <a:pt x="353" y="238"/>
                  </a:lnTo>
                  <a:lnTo>
                    <a:pt x="353" y="239"/>
                  </a:lnTo>
                  <a:lnTo>
                    <a:pt x="356" y="240"/>
                  </a:lnTo>
                  <a:lnTo>
                    <a:pt x="356" y="241"/>
                  </a:lnTo>
                  <a:lnTo>
                    <a:pt x="358" y="242"/>
                  </a:lnTo>
                  <a:lnTo>
                    <a:pt x="360" y="242"/>
                  </a:lnTo>
                  <a:lnTo>
                    <a:pt x="363" y="241"/>
                  </a:lnTo>
                  <a:lnTo>
                    <a:pt x="365" y="240"/>
                  </a:lnTo>
                  <a:lnTo>
                    <a:pt x="368" y="240"/>
                  </a:lnTo>
                  <a:lnTo>
                    <a:pt x="369" y="239"/>
                  </a:lnTo>
                  <a:lnTo>
                    <a:pt x="369" y="238"/>
                  </a:lnTo>
                  <a:lnTo>
                    <a:pt x="371" y="238"/>
                  </a:lnTo>
                  <a:lnTo>
                    <a:pt x="371" y="237"/>
                  </a:lnTo>
                  <a:lnTo>
                    <a:pt x="374" y="238"/>
                  </a:lnTo>
                  <a:lnTo>
                    <a:pt x="374" y="239"/>
                  </a:lnTo>
                  <a:lnTo>
                    <a:pt x="377" y="238"/>
                  </a:lnTo>
                  <a:lnTo>
                    <a:pt x="378" y="238"/>
                  </a:lnTo>
                  <a:lnTo>
                    <a:pt x="381" y="237"/>
                  </a:lnTo>
                  <a:lnTo>
                    <a:pt x="381" y="236"/>
                  </a:lnTo>
                  <a:lnTo>
                    <a:pt x="383" y="234"/>
                  </a:lnTo>
                  <a:lnTo>
                    <a:pt x="386" y="233"/>
                  </a:lnTo>
                  <a:lnTo>
                    <a:pt x="387" y="234"/>
                  </a:lnTo>
                  <a:lnTo>
                    <a:pt x="387" y="233"/>
                  </a:lnTo>
                  <a:lnTo>
                    <a:pt x="390" y="234"/>
                  </a:lnTo>
                  <a:lnTo>
                    <a:pt x="390" y="235"/>
                  </a:lnTo>
                  <a:lnTo>
                    <a:pt x="392" y="235"/>
                  </a:lnTo>
                  <a:lnTo>
                    <a:pt x="392" y="234"/>
                  </a:lnTo>
                  <a:lnTo>
                    <a:pt x="395" y="235"/>
                  </a:lnTo>
                  <a:lnTo>
                    <a:pt x="396" y="234"/>
                  </a:lnTo>
                  <a:lnTo>
                    <a:pt x="396" y="226"/>
                  </a:lnTo>
                  <a:lnTo>
                    <a:pt x="399" y="213"/>
                  </a:lnTo>
                  <a:lnTo>
                    <a:pt x="399" y="199"/>
                  </a:lnTo>
                  <a:lnTo>
                    <a:pt x="401" y="186"/>
                  </a:lnTo>
                  <a:lnTo>
                    <a:pt x="401" y="178"/>
                  </a:lnTo>
                  <a:lnTo>
                    <a:pt x="404" y="176"/>
                  </a:lnTo>
                  <a:lnTo>
                    <a:pt x="405" y="183"/>
                  </a:lnTo>
                  <a:lnTo>
                    <a:pt x="405" y="197"/>
                  </a:lnTo>
                  <a:lnTo>
                    <a:pt x="408" y="212"/>
                  </a:lnTo>
                  <a:lnTo>
                    <a:pt x="408" y="226"/>
                  </a:lnTo>
                  <a:lnTo>
                    <a:pt x="411" y="231"/>
                  </a:lnTo>
                  <a:lnTo>
                    <a:pt x="411" y="236"/>
                  </a:lnTo>
                  <a:lnTo>
                    <a:pt x="413" y="238"/>
                  </a:lnTo>
                  <a:lnTo>
                    <a:pt x="414" y="235"/>
                  </a:lnTo>
                  <a:lnTo>
                    <a:pt x="414" y="234"/>
                  </a:lnTo>
                  <a:lnTo>
                    <a:pt x="417" y="235"/>
                  </a:lnTo>
                  <a:lnTo>
                    <a:pt x="417" y="237"/>
                  </a:lnTo>
                  <a:lnTo>
                    <a:pt x="420" y="237"/>
                  </a:lnTo>
                  <a:lnTo>
                    <a:pt x="422" y="236"/>
                  </a:lnTo>
                  <a:lnTo>
                    <a:pt x="424" y="236"/>
                  </a:lnTo>
                  <a:lnTo>
                    <a:pt x="426" y="236"/>
                  </a:lnTo>
                  <a:lnTo>
                    <a:pt x="426" y="237"/>
                  </a:lnTo>
                  <a:lnTo>
                    <a:pt x="429" y="237"/>
                  </a:lnTo>
                  <a:lnTo>
                    <a:pt x="429" y="238"/>
                  </a:lnTo>
                  <a:lnTo>
                    <a:pt x="432" y="238"/>
                  </a:lnTo>
                  <a:lnTo>
                    <a:pt x="433" y="239"/>
                  </a:lnTo>
                  <a:lnTo>
                    <a:pt x="435" y="240"/>
                  </a:lnTo>
                  <a:lnTo>
                    <a:pt x="438" y="240"/>
                  </a:lnTo>
                  <a:lnTo>
                    <a:pt x="440" y="240"/>
                  </a:lnTo>
                  <a:lnTo>
                    <a:pt x="442" y="240"/>
                  </a:lnTo>
                  <a:lnTo>
                    <a:pt x="445" y="240"/>
                  </a:lnTo>
                  <a:lnTo>
                    <a:pt x="447" y="240"/>
                  </a:lnTo>
                  <a:lnTo>
                    <a:pt x="447" y="241"/>
                  </a:lnTo>
                  <a:lnTo>
                    <a:pt x="450" y="242"/>
                  </a:lnTo>
                  <a:lnTo>
                    <a:pt x="451" y="242"/>
                  </a:lnTo>
                  <a:lnTo>
                    <a:pt x="453" y="241"/>
                  </a:lnTo>
                  <a:lnTo>
                    <a:pt x="453" y="240"/>
                  </a:lnTo>
                  <a:lnTo>
                    <a:pt x="456" y="239"/>
                  </a:lnTo>
                  <a:lnTo>
                    <a:pt x="456" y="238"/>
                  </a:lnTo>
                  <a:lnTo>
                    <a:pt x="459" y="237"/>
                  </a:lnTo>
                  <a:lnTo>
                    <a:pt x="460" y="238"/>
                  </a:lnTo>
                  <a:lnTo>
                    <a:pt x="463" y="238"/>
                  </a:lnTo>
                  <a:lnTo>
                    <a:pt x="463" y="239"/>
                  </a:lnTo>
                  <a:lnTo>
                    <a:pt x="465" y="240"/>
                  </a:lnTo>
                  <a:lnTo>
                    <a:pt x="465" y="241"/>
                  </a:lnTo>
                  <a:lnTo>
                    <a:pt x="468" y="241"/>
                  </a:lnTo>
                  <a:lnTo>
                    <a:pt x="469" y="240"/>
                  </a:lnTo>
                  <a:lnTo>
                    <a:pt x="472" y="239"/>
                  </a:lnTo>
                  <a:lnTo>
                    <a:pt x="474" y="238"/>
                  </a:lnTo>
                  <a:lnTo>
                    <a:pt x="477" y="238"/>
                  </a:lnTo>
                  <a:lnTo>
                    <a:pt x="478" y="239"/>
                  </a:lnTo>
                  <a:lnTo>
                    <a:pt x="481" y="239"/>
                  </a:lnTo>
                  <a:lnTo>
                    <a:pt x="483" y="239"/>
                  </a:lnTo>
                  <a:lnTo>
                    <a:pt x="483" y="240"/>
                  </a:lnTo>
                  <a:lnTo>
                    <a:pt x="486" y="241"/>
                  </a:lnTo>
                  <a:lnTo>
                    <a:pt x="487" y="241"/>
                  </a:lnTo>
                  <a:lnTo>
                    <a:pt x="490" y="241"/>
                  </a:lnTo>
                  <a:lnTo>
                    <a:pt x="492" y="240"/>
                  </a:lnTo>
                  <a:lnTo>
                    <a:pt x="492" y="239"/>
                  </a:lnTo>
                  <a:lnTo>
                    <a:pt x="495" y="239"/>
                  </a:lnTo>
                  <a:lnTo>
                    <a:pt x="496" y="239"/>
                  </a:lnTo>
                  <a:lnTo>
                    <a:pt x="496" y="238"/>
                  </a:lnTo>
                  <a:lnTo>
                    <a:pt x="499" y="238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2" y="238"/>
                  </a:lnTo>
                  <a:lnTo>
                    <a:pt x="504" y="238"/>
                  </a:lnTo>
                  <a:lnTo>
                    <a:pt x="505" y="238"/>
                  </a:lnTo>
                  <a:lnTo>
                    <a:pt x="508" y="239"/>
                  </a:lnTo>
                  <a:lnTo>
                    <a:pt x="511" y="240"/>
                  </a:lnTo>
                  <a:lnTo>
                    <a:pt x="513" y="239"/>
                  </a:lnTo>
                  <a:lnTo>
                    <a:pt x="515" y="239"/>
                  </a:lnTo>
                  <a:lnTo>
                    <a:pt x="517" y="239"/>
                  </a:lnTo>
                  <a:lnTo>
                    <a:pt x="517" y="240"/>
                  </a:lnTo>
                  <a:lnTo>
                    <a:pt x="520" y="240"/>
                  </a:lnTo>
                  <a:lnTo>
                    <a:pt x="520" y="241"/>
                  </a:lnTo>
                  <a:lnTo>
                    <a:pt x="522" y="240"/>
                  </a:lnTo>
                  <a:lnTo>
                    <a:pt x="524" y="240"/>
                  </a:lnTo>
                  <a:lnTo>
                    <a:pt x="526" y="240"/>
                  </a:lnTo>
                  <a:lnTo>
                    <a:pt x="529" y="240"/>
                  </a:lnTo>
                  <a:lnTo>
                    <a:pt x="532" y="240"/>
                  </a:lnTo>
                  <a:lnTo>
                    <a:pt x="533" y="240"/>
                  </a:lnTo>
                  <a:lnTo>
                    <a:pt x="535" y="240"/>
                  </a:lnTo>
                  <a:lnTo>
                    <a:pt x="538" y="239"/>
                  </a:lnTo>
                  <a:lnTo>
                    <a:pt x="538" y="238"/>
                  </a:lnTo>
                  <a:lnTo>
                    <a:pt x="541" y="239"/>
                  </a:lnTo>
                  <a:lnTo>
                    <a:pt x="542" y="239"/>
                  </a:lnTo>
                  <a:lnTo>
                    <a:pt x="542" y="240"/>
                  </a:lnTo>
                  <a:lnTo>
                    <a:pt x="545" y="241"/>
                  </a:lnTo>
                  <a:lnTo>
                    <a:pt x="547" y="242"/>
                  </a:lnTo>
                  <a:lnTo>
                    <a:pt x="550" y="242"/>
                  </a:lnTo>
                  <a:lnTo>
                    <a:pt x="551" y="240"/>
                  </a:lnTo>
                  <a:lnTo>
                    <a:pt x="551" y="238"/>
                  </a:lnTo>
                  <a:lnTo>
                    <a:pt x="554" y="235"/>
                  </a:lnTo>
                  <a:lnTo>
                    <a:pt x="554" y="230"/>
                  </a:lnTo>
                  <a:lnTo>
                    <a:pt x="556" y="224"/>
                  </a:lnTo>
                  <a:lnTo>
                    <a:pt x="556" y="216"/>
                  </a:lnTo>
                  <a:lnTo>
                    <a:pt x="559" y="209"/>
                  </a:lnTo>
                  <a:lnTo>
                    <a:pt x="560" y="207"/>
                  </a:lnTo>
                  <a:lnTo>
                    <a:pt x="560" y="205"/>
                  </a:lnTo>
                  <a:lnTo>
                    <a:pt x="563" y="208"/>
                  </a:lnTo>
                  <a:lnTo>
                    <a:pt x="563" y="214"/>
                  </a:lnTo>
                  <a:lnTo>
                    <a:pt x="565" y="222"/>
                  </a:lnTo>
                  <a:lnTo>
                    <a:pt x="565" y="228"/>
                  </a:lnTo>
                  <a:lnTo>
                    <a:pt x="568" y="233"/>
                  </a:lnTo>
                  <a:lnTo>
                    <a:pt x="569" y="236"/>
                  </a:lnTo>
                  <a:lnTo>
                    <a:pt x="569" y="237"/>
                  </a:lnTo>
                  <a:lnTo>
                    <a:pt x="572" y="239"/>
                  </a:lnTo>
                  <a:lnTo>
                    <a:pt x="572" y="240"/>
                  </a:lnTo>
                  <a:lnTo>
                    <a:pt x="574" y="240"/>
                  </a:lnTo>
                  <a:lnTo>
                    <a:pt x="577" y="239"/>
                  </a:lnTo>
                  <a:lnTo>
                    <a:pt x="578" y="239"/>
                  </a:lnTo>
                  <a:lnTo>
                    <a:pt x="581" y="239"/>
                  </a:lnTo>
                  <a:lnTo>
                    <a:pt x="584" y="239"/>
                  </a:lnTo>
                  <a:lnTo>
                    <a:pt x="586" y="239"/>
                  </a:lnTo>
                  <a:lnTo>
                    <a:pt x="587" y="239"/>
                  </a:lnTo>
                  <a:lnTo>
                    <a:pt x="587" y="238"/>
                  </a:lnTo>
                  <a:lnTo>
                    <a:pt x="590" y="238"/>
                  </a:lnTo>
                  <a:lnTo>
                    <a:pt x="590" y="239"/>
                  </a:lnTo>
                  <a:lnTo>
                    <a:pt x="592" y="240"/>
                  </a:lnTo>
                  <a:lnTo>
                    <a:pt x="592" y="241"/>
                  </a:lnTo>
                  <a:lnTo>
                    <a:pt x="595" y="241"/>
                  </a:lnTo>
                  <a:lnTo>
                    <a:pt x="597" y="241"/>
                  </a:lnTo>
                  <a:lnTo>
                    <a:pt x="599" y="240"/>
                  </a:lnTo>
                  <a:lnTo>
                    <a:pt x="599" y="239"/>
                  </a:lnTo>
                  <a:lnTo>
                    <a:pt x="602" y="238"/>
                  </a:lnTo>
                  <a:lnTo>
                    <a:pt x="602" y="237"/>
                  </a:lnTo>
                  <a:lnTo>
                    <a:pt x="604" y="236"/>
                  </a:lnTo>
                  <a:lnTo>
                    <a:pt x="605" y="235"/>
                  </a:lnTo>
                  <a:lnTo>
                    <a:pt x="608" y="236"/>
                  </a:lnTo>
                  <a:lnTo>
                    <a:pt x="608" y="237"/>
                  </a:lnTo>
                  <a:lnTo>
                    <a:pt x="611" y="238"/>
                  </a:lnTo>
                  <a:lnTo>
                    <a:pt x="613" y="237"/>
                  </a:lnTo>
                  <a:lnTo>
                    <a:pt x="615" y="237"/>
                  </a:lnTo>
                  <a:lnTo>
                    <a:pt x="617" y="238"/>
                  </a:lnTo>
                  <a:lnTo>
                    <a:pt x="620" y="238"/>
                  </a:lnTo>
                  <a:lnTo>
                    <a:pt x="623" y="238"/>
                  </a:lnTo>
                  <a:lnTo>
                    <a:pt x="624" y="238"/>
                  </a:lnTo>
                  <a:lnTo>
                    <a:pt x="624" y="237"/>
                  </a:lnTo>
                  <a:lnTo>
                    <a:pt x="626" y="237"/>
                  </a:lnTo>
                  <a:lnTo>
                    <a:pt x="629" y="237"/>
                  </a:lnTo>
                  <a:lnTo>
                    <a:pt x="629" y="238"/>
                  </a:lnTo>
                  <a:lnTo>
                    <a:pt x="632" y="238"/>
                  </a:lnTo>
                  <a:lnTo>
                    <a:pt x="633" y="238"/>
                  </a:lnTo>
                  <a:lnTo>
                    <a:pt x="636" y="238"/>
                  </a:lnTo>
                  <a:lnTo>
                    <a:pt x="636" y="237"/>
                  </a:lnTo>
                  <a:lnTo>
                    <a:pt x="638" y="236"/>
                  </a:lnTo>
                  <a:lnTo>
                    <a:pt x="641" y="236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7" y="237"/>
                  </a:lnTo>
                  <a:lnTo>
                    <a:pt x="647" y="238"/>
                  </a:lnTo>
                  <a:lnTo>
                    <a:pt x="650" y="235"/>
                  </a:lnTo>
                  <a:lnTo>
                    <a:pt x="651" y="233"/>
                  </a:lnTo>
                  <a:lnTo>
                    <a:pt x="651" y="232"/>
                  </a:lnTo>
                  <a:lnTo>
                    <a:pt x="654" y="230"/>
                  </a:lnTo>
                  <a:lnTo>
                    <a:pt x="654" y="225"/>
                  </a:lnTo>
                  <a:lnTo>
                    <a:pt x="656" y="223"/>
                  </a:lnTo>
                  <a:lnTo>
                    <a:pt x="656" y="222"/>
                  </a:lnTo>
                  <a:lnTo>
                    <a:pt x="659" y="208"/>
                  </a:lnTo>
                  <a:lnTo>
                    <a:pt x="660" y="172"/>
                  </a:lnTo>
                  <a:lnTo>
                    <a:pt x="660" y="147"/>
                  </a:lnTo>
                  <a:lnTo>
                    <a:pt x="663" y="121"/>
                  </a:lnTo>
                  <a:lnTo>
                    <a:pt x="663" y="66"/>
                  </a:lnTo>
                  <a:lnTo>
                    <a:pt x="665" y="22"/>
                  </a:lnTo>
                  <a:lnTo>
                    <a:pt x="665" y="0"/>
                  </a:lnTo>
                  <a:lnTo>
                    <a:pt x="668" y="8"/>
                  </a:lnTo>
                  <a:lnTo>
                    <a:pt x="668" y="42"/>
                  </a:lnTo>
                  <a:lnTo>
                    <a:pt x="671" y="94"/>
                  </a:lnTo>
                  <a:lnTo>
                    <a:pt x="672" y="148"/>
                  </a:lnTo>
                  <a:lnTo>
                    <a:pt x="672" y="192"/>
                  </a:lnTo>
                  <a:lnTo>
                    <a:pt x="674" y="217"/>
                  </a:lnTo>
                  <a:lnTo>
                    <a:pt x="674" y="220"/>
                  </a:lnTo>
                  <a:lnTo>
                    <a:pt x="677" y="221"/>
                  </a:lnTo>
                  <a:lnTo>
                    <a:pt x="677" y="224"/>
                  </a:lnTo>
                  <a:lnTo>
                    <a:pt x="680" y="227"/>
                  </a:lnTo>
                  <a:lnTo>
                    <a:pt x="681" y="235"/>
                  </a:lnTo>
                  <a:lnTo>
                    <a:pt x="681" y="240"/>
                  </a:lnTo>
                  <a:lnTo>
                    <a:pt x="684" y="238"/>
                  </a:lnTo>
                  <a:lnTo>
                    <a:pt x="684" y="237"/>
                  </a:lnTo>
                  <a:lnTo>
                    <a:pt x="686" y="238"/>
                  </a:lnTo>
                  <a:lnTo>
                    <a:pt x="689" y="238"/>
                  </a:lnTo>
                  <a:lnTo>
                    <a:pt x="690" y="237"/>
                  </a:lnTo>
                  <a:lnTo>
                    <a:pt x="690" y="234"/>
                  </a:lnTo>
                  <a:lnTo>
                    <a:pt x="693" y="229"/>
                  </a:lnTo>
                  <a:lnTo>
                    <a:pt x="693" y="226"/>
                  </a:lnTo>
                  <a:lnTo>
                    <a:pt x="695" y="223"/>
                  </a:lnTo>
                  <a:lnTo>
                    <a:pt x="695" y="217"/>
                  </a:lnTo>
                  <a:lnTo>
                    <a:pt x="698" y="214"/>
                  </a:lnTo>
                  <a:lnTo>
                    <a:pt x="699" y="215"/>
                  </a:lnTo>
                  <a:lnTo>
                    <a:pt x="699" y="213"/>
                  </a:lnTo>
                  <a:lnTo>
                    <a:pt x="702" y="219"/>
                  </a:lnTo>
                  <a:lnTo>
                    <a:pt x="702" y="226"/>
                  </a:lnTo>
                  <a:lnTo>
                    <a:pt x="705" y="232"/>
                  </a:lnTo>
                  <a:lnTo>
                    <a:pt x="707" y="215"/>
                  </a:lnTo>
                  <a:lnTo>
                    <a:pt x="708" y="179"/>
                  </a:lnTo>
                  <a:lnTo>
                    <a:pt x="708" y="134"/>
                  </a:lnTo>
                  <a:lnTo>
                    <a:pt x="711" y="115"/>
                  </a:lnTo>
                  <a:lnTo>
                    <a:pt x="711" y="95"/>
                  </a:lnTo>
                  <a:lnTo>
                    <a:pt x="713" y="72"/>
                  </a:lnTo>
                  <a:lnTo>
                    <a:pt x="713" y="71"/>
                  </a:lnTo>
                  <a:lnTo>
                    <a:pt x="716" y="93"/>
                  </a:lnTo>
                  <a:lnTo>
                    <a:pt x="717" y="131"/>
                  </a:lnTo>
                  <a:lnTo>
                    <a:pt x="717" y="177"/>
                  </a:lnTo>
                  <a:lnTo>
                    <a:pt x="720" y="215"/>
                  </a:lnTo>
                  <a:lnTo>
                    <a:pt x="720" y="235"/>
                  </a:lnTo>
                  <a:lnTo>
                    <a:pt x="723" y="239"/>
                  </a:lnTo>
                  <a:lnTo>
                    <a:pt x="725" y="239"/>
                  </a:lnTo>
                  <a:lnTo>
                    <a:pt x="726" y="239"/>
                  </a:lnTo>
                  <a:lnTo>
                    <a:pt x="726" y="240"/>
                  </a:lnTo>
                  <a:lnTo>
                    <a:pt x="729" y="239"/>
                  </a:lnTo>
                  <a:lnTo>
                    <a:pt x="732" y="240"/>
                  </a:lnTo>
                  <a:lnTo>
                    <a:pt x="734" y="239"/>
                  </a:lnTo>
                  <a:lnTo>
                    <a:pt x="736" y="239"/>
                  </a:lnTo>
                  <a:lnTo>
                    <a:pt x="738" y="240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40"/>
                  </a:lnTo>
                  <a:lnTo>
                    <a:pt x="743" y="239"/>
                  </a:lnTo>
                  <a:lnTo>
                    <a:pt x="745" y="239"/>
                  </a:lnTo>
                  <a:lnTo>
                    <a:pt x="745" y="238"/>
                  </a:lnTo>
                  <a:lnTo>
                    <a:pt x="747" y="239"/>
                  </a:lnTo>
                  <a:lnTo>
                    <a:pt x="747" y="240"/>
                  </a:lnTo>
                  <a:lnTo>
                    <a:pt x="750" y="240"/>
                  </a:lnTo>
                  <a:lnTo>
                    <a:pt x="753" y="240"/>
                  </a:lnTo>
                  <a:lnTo>
                    <a:pt x="754" y="241"/>
                  </a:lnTo>
                  <a:lnTo>
                    <a:pt x="756" y="241"/>
                  </a:lnTo>
                  <a:lnTo>
                    <a:pt x="756" y="242"/>
                  </a:lnTo>
                  <a:lnTo>
                    <a:pt x="759" y="241"/>
                  </a:lnTo>
                  <a:lnTo>
                    <a:pt x="762" y="241"/>
                  </a:lnTo>
                  <a:lnTo>
                    <a:pt x="763" y="240"/>
                  </a:lnTo>
                  <a:lnTo>
                    <a:pt x="766" y="240"/>
                  </a:lnTo>
                  <a:lnTo>
                    <a:pt x="768" y="241"/>
                  </a:lnTo>
                  <a:lnTo>
                    <a:pt x="771" y="242"/>
                  </a:lnTo>
                  <a:lnTo>
                    <a:pt x="772" y="242"/>
                  </a:lnTo>
                  <a:lnTo>
                    <a:pt x="775" y="241"/>
                  </a:lnTo>
                  <a:lnTo>
                    <a:pt x="777" y="241"/>
                  </a:lnTo>
                  <a:lnTo>
                    <a:pt x="777" y="240"/>
                  </a:lnTo>
                  <a:lnTo>
                    <a:pt x="780" y="240"/>
                  </a:lnTo>
                  <a:lnTo>
                    <a:pt x="781" y="240"/>
                  </a:lnTo>
                  <a:lnTo>
                    <a:pt x="784" y="240"/>
                  </a:lnTo>
                  <a:lnTo>
                    <a:pt x="786" y="239"/>
                  </a:lnTo>
                  <a:lnTo>
                    <a:pt x="789" y="238"/>
                  </a:lnTo>
                  <a:lnTo>
                    <a:pt x="790" y="238"/>
                  </a:lnTo>
                  <a:lnTo>
                    <a:pt x="790" y="239"/>
                  </a:lnTo>
                  <a:lnTo>
                    <a:pt x="793" y="240"/>
                  </a:lnTo>
                  <a:lnTo>
                    <a:pt x="795" y="240"/>
                  </a:lnTo>
                  <a:lnTo>
                    <a:pt x="798" y="240"/>
                  </a:lnTo>
                  <a:lnTo>
                    <a:pt x="799" y="240"/>
                  </a:lnTo>
                  <a:lnTo>
                    <a:pt x="802" y="239"/>
                  </a:lnTo>
                  <a:lnTo>
                    <a:pt x="805" y="239"/>
                  </a:lnTo>
                  <a:lnTo>
                    <a:pt x="807" y="239"/>
                  </a:lnTo>
                  <a:lnTo>
                    <a:pt x="808" y="239"/>
                  </a:lnTo>
                  <a:lnTo>
                    <a:pt x="811" y="238"/>
                  </a:lnTo>
                  <a:lnTo>
                    <a:pt x="813" y="237"/>
                  </a:lnTo>
                  <a:lnTo>
                    <a:pt x="813" y="236"/>
                  </a:lnTo>
                  <a:lnTo>
                    <a:pt x="816" y="235"/>
                  </a:lnTo>
                  <a:lnTo>
                    <a:pt x="818" y="234"/>
                  </a:lnTo>
                  <a:lnTo>
                    <a:pt x="818" y="232"/>
                  </a:lnTo>
                  <a:lnTo>
                    <a:pt x="820" y="230"/>
                  </a:lnTo>
                  <a:lnTo>
                    <a:pt x="823" y="231"/>
                  </a:lnTo>
                  <a:lnTo>
                    <a:pt x="823" y="233"/>
                  </a:lnTo>
                  <a:lnTo>
                    <a:pt x="825" y="234"/>
                  </a:lnTo>
                  <a:lnTo>
                    <a:pt x="826" y="235"/>
                  </a:lnTo>
                  <a:lnTo>
                    <a:pt x="826" y="236"/>
                  </a:lnTo>
                  <a:lnTo>
                    <a:pt x="829" y="237"/>
                  </a:lnTo>
                  <a:lnTo>
                    <a:pt x="829" y="238"/>
                  </a:lnTo>
                  <a:lnTo>
                    <a:pt x="832" y="238"/>
                  </a:lnTo>
                  <a:lnTo>
                    <a:pt x="832" y="239"/>
                  </a:lnTo>
                  <a:lnTo>
                    <a:pt x="834" y="239"/>
                  </a:lnTo>
                  <a:lnTo>
                    <a:pt x="836" y="239"/>
                  </a:lnTo>
                  <a:lnTo>
                    <a:pt x="836" y="240"/>
                  </a:lnTo>
                  <a:lnTo>
                    <a:pt x="838" y="240"/>
                  </a:lnTo>
                  <a:lnTo>
                    <a:pt x="841" y="239"/>
                  </a:lnTo>
                  <a:lnTo>
                    <a:pt x="844" y="238"/>
                  </a:lnTo>
                  <a:lnTo>
                    <a:pt x="845" y="238"/>
                  </a:lnTo>
                  <a:lnTo>
                    <a:pt x="845" y="239"/>
                  </a:lnTo>
                  <a:lnTo>
                    <a:pt x="847" y="239"/>
                  </a:lnTo>
                  <a:lnTo>
                    <a:pt x="847" y="240"/>
                  </a:lnTo>
                  <a:lnTo>
                    <a:pt x="850" y="240"/>
                  </a:lnTo>
                  <a:lnTo>
                    <a:pt x="853" y="240"/>
                  </a:lnTo>
                  <a:lnTo>
                    <a:pt x="854" y="239"/>
                  </a:lnTo>
                  <a:lnTo>
                    <a:pt x="857" y="239"/>
                  </a:lnTo>
                  <a:lnTo>
                    <a:pt x="859" y="239"/>
                  </a:lnTo>
                  <a:lnTo>
                    <a:pt x="862" y="239"/>
                  </a:lnTo>
                  <a:lnTo>
                    <a:pt x="863" y="241"/>
                  </a:lnTo>
                  <a:lnTo>
                    <a:pt x="863" y="242"/>
                  </a:lnTo>
                  <a:lnTo>
                    <a:pt x="866" y="242"/>
                  </a:lnTo>
                  <a:lnTo>
                    <a:pt x="866" y="241"/>
                  </a:lnTo>
                  <a:lnTo>
                    <a:pt x="868" y="240"/>
                  </a:lnTo>
                  <a:lnTo>
                    <a:pt x="871" y="239"/>
                  </a:lnTo>
                  <a:lnTo>
                    <a:pt x="872" y="238"/>
                  </a:lnTo>
                  <a:lnTo>
                    <a:pt x="875" y="237"/>
                  </a:lnTo>
                  <a:lnTo>
                    <a:pt x="875" y="236"/>
                  </a:lnTo>
                  <a:lnTo>
                    <a:pt x="877" y="234"/>
                  </a:lnTo>
                  <a:lnTo>
                    <a:pt x="877" y="233"/>
                  </a:lnTo>
                  <a:lnTo>
                    <a:pt x="880" y="233"/>
                  </a:lnTo>
                  <a:lnTo>
                    <a:pt x="881" y="233"/>
                  </a:lnTo>
                  <a:lnTo>
                    <a:pt x="881" y="234"/>
                  </a:lnTo>
                  <a:lnTo>
                    <a:pt x="884" y="235"/>
                  </a:lnTo>
                  <a:lnTo>
                    <a:pt x="884" y="236"/>
                  </a:lnTo>
                  <a:lnTo>
                    <a:pt x="886" y="236"/>
                  </a:lnTo>
                  <a:lnTo>
                    <a:pt x="889" y="236"/>
                  </a:lnTo>
                  <a:lnTo>
                    <a:pt x="890" y="236"/>
                  </a:lnTo>
                  <a:lnTo>
                    <a:pt x="893" y="237"/>
                  </a:lnTo>
                  <a:lnTo>
                    <a:pt x="893" y="238"/>
                  </a:lnTo>
                  <a:lnTo>
                    <a:pt x="895" y="238"/>
                  </a:lnTo>
                  <a:lnTo>
                    <a:pt x="898" y="236"/>
                  </a:lnTo>
                  <a:lnTo>
                    <a:pt x="899" y="236"/>
                  </a:lnTo>
                  <a:lnTo>
                    <a:pt x="902" y="235"/>
                  </a:lnTo>
                  <a:lnTo>
                    <a:pt x="905" y="235"/>
                  </a:lnTo>
                  <a:lnTo>
                    <a:pt x="905" y="236"/>
                  </a:lnTo>
                  <a:lnTo>
                    <a:pt x="907" y="236"/>
                  </a:lnTo>
                  <a:lnTo>
                    <a:pt x="908" y="236"/>
                  </a:lnTo>
                  <a:lnTo>
                    <a:pt x="908" y="237"/>
                  </a:lnTo>
                  <a:lnTo>
                    <a:pt x="911" y="235"/>
                  </a:lnTo>
                  <a:lnTo>
                    <a:pt x="911" y="233"/>
                  </a:lnTo>
                  <a:lnTo>
                    <a:pt x="914" y="233"/>
                  </a:lnTo>
                  <a:lnTo>
                    <a:pt x="914" y="232"/>
                  </a:lnTo>
                  <a:lnTo>
                    <a:pt x="916" y="230"/>
                  </a:lnTo>
                  <a:lnTo>
                    <a:pt x="918" y="230"/>
                  </a:lnTo>
                  <a:lnTo>
                    <a:pt x="918" y="229"/>
                  </a:lnTo>
                  <a:lnTo>
                    <a:pt x="920" y="222"/>
                  </a:lnTo>
                  <a:lnTo>
                    <a:pt x="920" y="201"/>
                  </a:lnTo>
                  <a:lnTo>
                    <a:pt x="923" y="188"/>
                  </a:lnTo>
                  <a:lnTo>
                    <a:pt x="923" y="174"/>
                  </a:lnTo>
                  <a:lnTo>
                    <a:pt x="926" y="146"/>
                  </a:lnTo>
                  <a:lnTo>
                    <a:pt x="927" y="124"/>
                  </a:lnTo>
                  <a:lnTo>
                    <a:pt x="927" y="115"/>
                  </a:lnTo>
                  <a:lnTo>
                    <a:pt x="929" y="122"/>
                  </a:lnTo>
                  <a:lnTo>
                    <a:pt x="929" y="143"/>
                  </a:lnTo>
                  <a:lnTo>
                    <a:pt x="932" y="171"/>
                  </a:lnTo>
                  <a:lnTo>
                    <a:pt x="932" y="200"/>
                  </a:lnTo>
                  <a:lnTo>
                    <a:pt x="934" y="221"/>
                  </a:lnTo>
                  <a:lnTo>
                    <a:pt x="936" y="228"/>
                  </a:lnTo>
                  <a:lnTo>
                    <a:pt x="936" y="229"/>
                  </a:lnTo>
                  <a:lnTo>
                    <a:pt x="939" y="228"/>
                  </a:lnTo>
                  <a:lnTo>
                    <a:pt x="941" y="232"/>
                  </a:lnTo>
                  <a:lnTo>
                    <a:pt x="941" y="236"/>
                  </a:lnTo>
                  <a:lnTo>
                    <a:pt x="944" y="237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7" y="235"/>
                  </a:lnTo>
                  <a:lnTo>
                    <a:pt x="950" y="236"/>
                  </a:lnTo>
                  <a:lnTo>
                    <a:pt x="950" y="237"/>
                  </a:lnTo>
                  <a:lnTo>
                    <a:pt x="953" y="237"/>
                  </a:lnTo>
                  <a:lnTo>
                    <a:pt x="954" y="236"/>
                  </a:lnTo>
                  <a:lnTo>
                    <a:pt x="954" y="234"/>
                  </a:lnTo>
                  <a:lnTo>
                    <a:pt x="957" y="232"/>
                  </a:lnTo>
                  <a:lnTo>
                    <a:pt x="957" y="229"/>
                  </a:lnTo>
                  <a:lnTo>
                    <a:pt x="959" y="227"/>
                  </a:lnTo>
                  <a:lnTo>
                    <a:pt x="962" y="228"/>
                  </a:lnTo>
                  <a:lnTo>
                    <a:pt x="962" y="231"/>
                  </a:lnTo>
                  <a:lnTo>
                    <a:pt x="964" y="234"/>
                  </a:lnTo>
                  <a:lnTo>
                    <a:pt x="966" y="235"/>
                  </a:lnTo>
                  <a:lnTo>
                    <a:pt x="966" y="238"/>
                  </a:lnTo>
                  <a:lnTo>
                    <a:pt x="968" y="223"/>
                  </a:lnTo>
                  <a:lnTo>
                    <a:pt x="968" y="203"/>
                  </a:lnTo>
                  <a:lnTo>
                    <a:pt x="971" y="191"/>
                  </a:lnTo>
                  <a:lnTo>
                    <a:pt x="971" y="179"/>
                  </a:lnTo>
                  <a:lnTo>
                    <a:pt x="973" y="159"/>
                  </a:lnTo>
                  <a:lnTo>
                    <a:pt x="975" y="153"/>
                  </a:lnTo>
                  <a:lnTo>
                    <a:pt x="975" y="150"/>
                  </a:lnTo>
                  <a:lnTo>
                    <a:pt x="977" y="170"/>
                  </a:lnTo>
                  <a:lnTo>
                    <a:pt x="977" y="194"/>
                  </a:lnTo>
                  <a:lnTo>
                    <a:pt x="980" y="217"/>
                  </a:lnTo>
                  <a:lnTo>
                    <a:pt x="980" y="233"/>
                  </a:lnTo>
                  <a:lnTo>
                    <a:pt x="983" y="240"/>
                  </a:lnTo>
                  <a:lnTo>
                    <a:pt x="984" y="240"/>
                  </a:lnTo>
                  <a:lnTo>
                    <a:pt x="984" y="239"/>
                  </a:lnTo>
                  <a:lnTo>
                    <a:pt x="987" y="239"/>
                  </a:lnTo>
                  <a:lnTo>
                    <a:pt x="989" y="239"/>
                  </a:lnTo>
                  <a:lnTo>
                    <a:pt x="992" y="239"/>
                  </a:lnTo>
                  <a:lnTo>
                    <a:pt x="993" y="239"/>
                  </a:lnTo>
                  <a:lnTo>
                    <a:pt x="996" y="239"/>
                  </a:lnTo>
                  <a:lnTo>
                    <a:pt x="996" y="240"/>
                  </a:lnTo>
                  <a:lnTo>
                    <a:pt x="998" y="240"/>
                  </a:lnTo>
                  <a:lnTo>
                    <a:pt x="998" y="241"/>
                  </a:lnTo>
                  <a:lnTo>
                    <a:pt x="1001" y="241"/>
                  </a:lnTo>
                  <a:lnTo>
                    <a:pt x="1002" y="241"/>
                  </a:lnTo>
                  <a:lnTo>
                    <a:pt x="1005" y="242"/>
                  </a:lnTo>
                  <a:lnTo>
                    <a:pt x="1007" y="242"/>
                  </a:lnTo>
                  <a:lnTo>
                    <a:pt x="1007" y="241"/>
                  </a:lnTo>
                  <a:lnTo>
                    <a:pt x="1010" y="241"/>
                  </a:lnTo>
                  <a:lnTo>
                    <a:pt x="1011" y="239"/>
                  </a:lnTo>
                  <a:lnTo>
                    <a:pt x="1014" y="239"/>
                  </a:lnTo>
                  <a:lnTo>
                    <a:pt x="1016" y="240"/>
                  </a:lnTo>
                  <a:lnTo>
                    <a:pt x="1016" y="241"/>
                  </a:lnTo>
                  <a:lnTo>
                    <a:pt x="1019" y="241"/>
                  </a:lnTo>
                  <a:lnTo>
                    <a:pt x="1020" y="241"/>
                  </a:lnTo>
                  <a:lnTo>
                    <a:pt x="1020" y="240"/>
                  </a:lnTo>
                  <a:lnTo>
                    <a:pt x="1023" y="239"/>
                  </a:lnTo>
                  <a:lnTo>
                    <a:pt x="1026" y="240"/>
                  </a:lnTo>
                  <a:lnTo>
                    <a:pt x="1026" y="241"/>
                  </a:lnTo>
                  <a:lnTo>
                    <a:pt x="1028" y="241"/>
                  </a:lnTo>
                  <a:lnTo>
                    <a:pt x="1029" y="241"/>
                  </a:lnTo>
                  <a:lnTo>
                    <a:pt x="1032" y="241"/>
                  </a:lnTo>
                  <a:lnTo>
                    <a:pt x="1035" y="241"/>
                  </a:lnTo>
                  <a:lnTo>
                    <a:pt x="1037" y="241"/>
                  </a:lnTo>
                  <a:lnTo>
                    <a:pt x="1039" y="242"/>
                  </a:lnTo>
                  <a:lnTo>
                    <a:pt x="1041" y="242"/>
                  </a:lnTo>
                  <a:lnTo>
                    <a:pt x="1044" y="242"/>
                  </a:lnTo>
                  <a:lnTo>
                    <a:pt x="1044" y="241"/>
                  </a:lnTo>
                  <a:lnTo>
                    <a:pt x="1046" y="241"/>
                  </a:lnTo>
                  <a:lnTo>
                    <a:pt x="1048" y="241"/>
                  </a:lnTo>
                  <a:lnTo>
                    <a:pt x="1050" y="242"/>
                  </a:lnTo>
                  <a:lnTo>
                    <a:pt x="1053" y="242"/>
                  </a:lnTo>
                  <a:lnTo>
                    <a:pt x="1055" y="242"/>
                  </a:lnTo>
                  <a:lnTo>
                    <a:pt x="1057" y="242"/>
                  </a:lnTo>
                  <a:lnTo>
                    <a:pt x="1057" y="241"/>
                  </a:lnTo>
                  <a:lnTo>
                    <a:pt x="1059" y="240"/>
                  </a:lnTo>
                  <a:lnTo>
                    <a:pt x="1059" y="239"/>
                  </a:lnTo>
                  <a:lnTo>
                    <a:pt x="1062" y="239"/>
                  </a:lnTo>
                  <a:lnTo>
                    <a:pt x="1065" y="239"/>
                  </a:lnTo>
                  <a:lnTo>
                    <a:pt x="1066" y="240"/>
                  </a:lnTo>
                  <a:lnTo>
                    <a:pt x="1068" y="240"/>
                  </a:lnTo>
                  <a:lnTo>
                    <a:pt x="1068" y="241"/>
                  </a:lnTo>
                  <a:lnTo>
                    <a:pt x="1071" y="241"/>
                  </a:lnTo>
                  <a:lnTo>
                    <a:pt x="1073" y="241"/>
                  </a:lnTo>
                  <a:lnTo>
                    <a:pt x="1075" y="240"/>
                  </a:lnTo>
                  <a:lnTo>
                    <a:pt x="1075" y="239"/>
                  </a:lnTo>
                  <a:lnTo>
                    <a:pt x="1078" y="238"/>
                  </a:lnTo>
                  <a:lnTo>
                    <a:pt x="1078" y="236"/>
                  </a:lnTo>
                  <a:lnTo>
                    <a:pt x="1080" y="234"/>
                  </a:lnTo>
                  <a:lnTo>
                    <a:pt x="1080" y="233"/>
                  </a:lnTo>
                  <a:lnTo>
                    <a:pt x="1083" y="234"/>
                  </a:lnTo>
                  <a:lnTo>
                    <a:pt x="1084" y="234"/>
                  </a:lnTo>
                  <a:lnTo>
                    <a:pt x="1084" y="236"/>
                  </a:lnTo>
                  <a:lnTo>
                    <a:pt x="1087" y="238"/>
                  </a:lnTo>
                  <a:lnTo>
                    <a:pt x="1087" y="239"/>
                  </a:lnTo>
                  <a:lnTo>
                    <a:pt x="1089" y="239"/>
                  </a:lnTo>
                  <a:lnTo>
                    <a:pt x="1089" y="240"/>
                  </a:lnTo>
                  <a:lnTo>
                    <a:pt x="1092" y="238"/>
                  </a:lnTo>
                  <a:lnTo>
                    <a:pt x="1093" y="238"/>
                  </a:lnTo>
                  <a:lnTo>
                    <a:pt x="1093" y="237"/>
                  </a:lnTo>
                  <a:lnTo>
                    <a:pt x="1096" y="237"/>
                  </a:lnTo>
                  <a:lnTo>
                    <a:pt x="1098" y="237"/>
                  </a:lnTo>
                  <a:lnTo>
                    <a:pt x="1101" y="238"/>
                  </a:lnTo>
                  <a:lnTo>
                    <a:pt x="1102" y="238"/>
                  </a:lnTo>
                  <a:lnTo>
                    <a:pt x="1102" y="239"/>
                  </a:lnTo>
                  <a:lnTo>
                    <a:pt x="1105" y="240"/>
                  </a:lnTo>
                  <a:lnTo>
                    <a:pt x="1107" y="241"/>
                  </a:lnTo>
                  <a:lnTo>
                    <a:pt x="1110" y="241"/>
                  </a:lnTo>
                  <a:lnTo>
                    <a:pt x="1111" y="241"/>
                  </a:lnTo>
                  <a:lnTo>
                    <a:pt x="1114" y="240"/>
                  </a:lnTo>
                  <a:lnTo>
                    <a:pt x="1117" y="240"/>
                  </a:lnTo>
                  <a:lnTo>
                    <a:pt x="1119" y="240"/>
                  </a:lnTo>
                  <a:lnTo>
                    <a:pt x="1120" y="239"/>
                  </a:lnTo>
                  <a:lnTo>
                    <a:pt x="1123" y="239"/>
                  </a:lnTo>
                  <a:lnTo>
                    <a:pt x="1126" y="239"/>
                  </a:lnTo>
                  <a:lnTo>
                    <a:pt x="1126" y="238"/>
                  </a:lnTo>
                  <a:lnTo>
                    <a:pt x="1128" y="238"/>
                  </a:lnTo>
                  <a:lnTo>
                    <a:pt x="1129" y="237"/>
                  </a:lnTo>
                  <a:lnTo>
                    <a:pt x="1132" y="237"/>
                  </a:lnTo>
                  <a:lnTo>
                    <a:pt x="1135" y="236"/>
                  </a:lnTo>
                  <a:lnTo>
                    <a:pt x="1137" y="237"/>
                  </a:lnTo>
                  <a:lnTo>
                    <a:pt x="1139" y="237"/>
                  </a:lnTo>
                  <a:lnTo>
                    <a:pt x="1141" y="237"/>
                  </a:lnTo>
                  <a:lnTo>
                    <a:pt x="1141" y="236"/>
                  </a:lnTo>
                  <a:lnTo>
                    <a:pt x="1144" y="237"/>
                  </a:lnTo>
                  <a:lnTo>
                    <a:pt x="1144" y="236"/>
                  </a:lnTo>
                  <a:lnTo>
                    <a:pt x="1147" y="237"/>
                  </a:lnTo>
                  <a:lnTo>
                    <a:pt x="1148" y="238"/>
                  </a:lnTo>
                  <a:lnTo>
                    <a:pt x="1148" y="239"/>
                  </a:lnTo>
                  <a:lnTo>
                    <a:pt x="1150" y="239"/>
                  </a:lnTo>
                  <a:lnTo>
                    <a:pt x="1153" y="239"/>
                  </a:lnTo>
                  <a:lnTo>
                    <a:pt x="1153" y="238"/>
                  </a:lnTo>
                  <a:lnTo>
                    <a:pt x="1155" y="237"/>
                  </a:lnTo>
                  <a:lnTo>
                    <a:pt x="1157" y="237"/>
                  </a:lnTo>
                  <a:lnTo>
                    <a:pt x="1157" y="236"/>
                  </a:lnTo>
                  <a:lnTo>
                    <a:pt x="1160" y="235"/>
                  </a:lnTo>
                  <a:lnTo>
                    <a:pt x="1162" y="236"/>
                  </a:lnTo>
                  <a:lnTo>
                    <a:pt x="1165" y="237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52" name="Freeform 338"/>
            <p:cNvSpPr>
              <a:spLocks/>
            </p:cNvSpPr>
            <p:nvPr/>
          </p:nvSpPr>
          <p:spPr bwMode="auto">
            <a:xfrm>
              <a:off x="8514784" y="2133671"/>
              <a:ext cx="490537" cy="1774825"/>
            </a:xfrm>
            <a:custGeom>
              <a:avLst/>
              <a:gdLst>
                <a:gd name="T0" fmla="*/ 2147483647 w 309"/>
                <a:gd name="T1" fmla="*/ 2147483647 h 1118"/>
                <a:gd name="T2" fmla="*/ 2147483647 w 309"/>
                <a:gd name="T3" fmla="*/ 2147483647 h 1118"/>
                <a:gd name="T4" fmla="*/ 2147483647 w 309"/>
                <a:gd name="T5" fmla="*/ 2147483647 h 1118"/>
                <a:gd name="T6" fmla="*/ 2147483647 w 309"/>
                <a:gd name="T7" fmla="*/ 2147483647 h 1118"/>
                <a:gd name="T8" fmla="*/ 2147483647 w 309"/>
                <a:gd name="T9" fmla="*/ 2147483647 h 1118"/>
                <a:gd name="T10" fmla="*/ 2147483647 w 309"/>
                <a:gd name="T11" fmla="*/ 2147483647 h 1118"/>
                <a:gd name="T12" fmla="*/ 2147483647 w 309"/>
                <a:gd name="T13" fmla="*/ 2147483647 h 1118"/>
                <a:gd name="T14" fmla="*/ 2147483647 w 309"/>
                <a:gd name="T15" fmla="*/ 2147483647 h 1118"/>
                <a:gd name="T16" fmla="*/ 2147483647 w 309"/>
                <a:gd name="T17" fmla="*/ 2147483647 h 1118"/>
                <a:gd name="T18" fmla="*/ 2147483647 w 309"/>
                <a:gd name="T19" fmla="*/ 2147483647 h 1118"/>
                <a:gd name="T20" fmla="*/ 2147483647 w 309"/>
                <a:gd name="T21" fmla="*/ 2147483647 h 1118"/>
                <a:gd name="T22" fmla="*/ 2147483647 w 309"/>
                <a:gd name="T23" fmla="*/ 2147483647 h 1118"/>
                <a:gd name="T24" fmla="*/ 2147483647 w 309"/>
                <a:gd name="T25" fmla="*/ 2147483647 h 1118"/>
                <a:gd name="T26" fmla="*/ 2147483647 w 309"/>
                <a:gd name="T27" fmla="*/ 2147483647 h 1118"/>
                <a:gd name="T28" fmla="*/ 2147483647 w 309"/>
                <a:gd name="T29" fmla="*/ 2147483647 h 1118"/>
                <a:gd name="T30" fmla="*/ 2147483647 w 309"/>
                <a:gd name="T31" fmla="*/ 2147483647 h 1118"/>
                <a:gd name="T32" fmla="*/ 2147483647 w 309"/>
                <a:gd name="T33" fmla="*/ 2147483647 h 1118"/>
                <a:gd name="T34" fmla="*/ 2147483647 w 309"/>
                <a:gd name="T35" fmla="*/ 2147483647 h 1118"/>
                <a:gd name="T36" fmla="*/ 2147483647 w 309"/>
                <a:gd name="T37" fmla="*/ 2147483647 h 1118"/>
                <a:gd name="T38" fmla="*/ 2147483647 w 309"/>
                <a:gd name="T39" fmla="*/ 2147483647 h 1118"/>
                <a:gd name="T40" fmla="*/ 2147483647 w 309"/>
                <a:gd name="T41" fmla="*/ 2147483647 h 1118"/>
                <a:gd name="T42" fmla="*/ 2147483647 w 309"/>
                <a:gd name="T43" fmla="*/ 2147483647 h 1118"/>
                <a:gd name="T44" fmla="*/ 2147483647 w 309"/>
                <a:gd name="T45" fmla="*/ 2147483647 h 1118"/>
                <a:gd name="T46" fmla="*/ 2147483647 w 309"/>
                <a:gd name="T47" fmla="*/ 2147483647 h 1118"/>
                <a:gd name="T48" fmla="*/ 2147483647 w 309"/>
                <a:gd name="T49" fmla="*/ 2147483647 h 1118"/>
                <a:gd name="T50" fmla="*/ 2147483647 w 309"/>
                <a:gd name="T51" fmla="*/ 2147483647 h 1118"/>
                <a:gd name="T52" fmla="*/ 2147483647 w 309"/>
                <a:gd name="T53" fmla="*/ 2147483647 h 1118"/>
                <a:gd name="T54" fmla="*/ 2147483647 w 309"/>
                <a:gd name="T55" fmla="*/ 2147483647 h 1118"/>
                <a:gd name="T56" fmla="*/ 2147483647 w 309"/>
                <a:gd name="T57" fmla="*/ 2147483647 h 1118"/>
                <a:gd name="T58" fmla="*/ 2147483647 w 309"/>
                <a:gd name="T59" fmla="*/ 2147483647 h 1118"/>
                <a:gd name="T60" fmla="*/ 2147483647 w 309"/>
                <a:gd name="T61" fmla="*/ 2147483647 h 1118"/>
                <a:gd name="T62" fmla="*/ 2147483647 w 309"/>
                <a:gd name="T63" fmla="*/ 2147483647 h 1118"/>
                <a:gd name="T64" fmla="*/ 2147483647 w 309"/>
                <a:gd name="T65" fmla="*/ 2147483647 h 1118"/>
                <a:gd name="T66" fmla="*/ 2147483647 w 309"/>
                <a:gd name="T67" fmla="*/ 2147483647 h 1118"/>
                <a:gd name="T68" fmla="*/ 2147483647 w 309"/>
                <a:gd name="T69" fmla="*/ 2147483647 h 1118"/>
                <a:gd name="T70" fmla="*/ 2147483647 w 309"/>
                <a:gd name="T71" fmla="*/ 2147483647 h 1118"/>
                <a:gd name="T72" fmla="*/ 2147483647 w 309"/>
                <a:gd name="T73" fmla="*/ 2147483647 h 1118"/>
                <a:gd name="T74" fmla="*/ 2147483647 w 309"/>
                <a:gd name="T75" fmla="*/ 2147483647 h 1118"/>
                <a:gd name="T76" fmla="*/ 2147483647 w 309"/>
                <a:gd name="T77" fmla="*/ 2147483647 h 1118"/>
                <a:gd name="T78" fmla="*/ 2147483647 w 309"/>
                <a:gd name="T79" fmla="*/ 2147483647 h 1118"/>
                <a:gd name="T80" fmla="*/ 2147483647 w 309"/>
                <a:gd name="T81" fmla="*/ 2147483647 h 1118"/>
                <a:gd name="T82" fmla="*/ 2147483647 w 309"/>
                <a:gd name="T83" fmla="*/ 2147483647 h 1118"/>
                <a:gd name="T84" fmla="*/ 2147483647 w 309"/>
                <a:gd name="T85" fmla="*/ 2147483647 h 1118"/>
                <a:gd name="T86" fmla="*/ 2147483647 w 309"/>
                <a:gd name="T87" fmla="*/ 2147483647 h 1118"/>
                <a:gd name="T88" fmla="*/ 2147483647 w 309"/>
                <a:gd name="T89" fmla="*/ 2147483647 h 1118"/>
                <a:gd name="T90" fmla="*/ 2147483647 w 309"/>
                <a:gd name="T91" fmla="*/ 2147483647 h 1118"/>
                <a:gd name="T92" fmla="*/ 2147483647 w 309"/>
                <a:gd name="T93" fmla="*/ 2147483647 h 1118"/>
                <a:gd name="T94" fmla="*/ 2147483647 w 309"/>
                <a:gd name="T95" fmla="*/ 2147483647 h 1118"/>
                <a:gd name="T96" fmla="*/ 2147483647 w 309"/>
                <a:gd name="T97" fmla="*/ 2147483647 h 1118"/>
                <a:gd name="T98" fmla="*/ 2147483647 w 309"/>
                <a:gd name="T99" fmla="*/ 2147483647 h 1118"/>
                <a:gd name="T100" fmla="*/ 2147483647 w 309"/>
                <a:gd name="T101" fmla="*/ 2147483647 h 1118"/>
                <a:gd name="T102" fmla="*/ 2147483647 w 309"/>
                <a:gd name="T103" fmla="*/ 2147483647 h 1118"/>
                <a:gd name="T104" fmla="*/ 2147483647 w 309"/>
                <a:gd name="T105" fmla="*/ 2147483647 h 1118"/>
                <a:gd name="T106" fmla="*/ 2147483647 w 309"/>
                <a:gd name="T107" fmla="*/ 2147483647 h 1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9"/>
                <a:gd name="T163" fmla="*/ 0 h 1118"/>
                <a:gd name="T164" fmla="*/ 309 w 309"/>
                <a:gd name="T165" fmla="*/ 1118 h 1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9" h="1118">
                  <a:moveTo>
                    <a:pt x="0" y="1113"/>
                  </a:moveTo>
                  <a:lnTo>
                    <a:pt x="1" y="1113"/>
                  </a:lnTo>
                  <a:lnTo>
                    <a:pt x="1" y="1114"/>
                  </a:lnTo>
                  <a:lnTo>
                    <a:pt x="4" y="1114"/>
                  </a:lnTo>
                  <a:lnTo>
                    <a:pt x="4" y="1115"/>
                  </a:lnTo>
                  <a:lnTo>
                    <a:pt x="6" y="1115"/>
                  </a:lnTo>
                  <a:lnTo>
                    <a:pt x="9" y="1114"/>
                  </a:lnTo>
                  <a:lnTo>
                    <a:pt x="10" y="1114"/>
                  </a:lnTo>
                  <a:lnTo>
                    <a:pt x="13" y="1114"/>
                  </a:lnTo>
                  <a:lnTo>
                    <a:pt x="13" y="1113"/>
                  </a:lnTo>
                  <a:lnTo>
                    <a:pt x="15" y="1114"/>
                  </a:lnTo>
                  <a:lnTo>
                    <a:pt x="15" y="1115"/>
                  </a:lnTo>
                  <a:lnTo>
                    <a:pt x="18" y="1115"/>
                  </a:lnTo>
                  <a:lnTo>
                    <a:pt x="19" y="1115"/>
                  </a:lnTo>
                  <a:lnTo>
                    <a:pt x="19" y="1116"/>
                  </a:lnTo>
                  <a:lnTo>
                    <a:pt x="22" y="1116"/>
                  </a:lnTo>
                  <a:lnTo>
                    <a:pt x="25" y="1116"/>
                  </a:lnTo>
                  <a:lnTo>
                    <a:pt x="27" y="1115"/>
                  </a:lnTo>
                  <a:lnTo>
                    <a:pt x="28" y="1115"/>
                  </a:lnTo>
                  <a:lnTo>
                    <a:pt x="31" y="1115"/>
                  </a:lnTo>
                  <a:lnTo>
                    <a:pt x="31" y="1116"/>
                  </a:lnTo>
                  <a:lnTo>
                    <a:pt x="33" y="1115"/>
                  </a:lnTo>
                  <a:lnTo>
                    <a:pt x="33" y="1114"/>
                  </a:lnTo>
                  <a:lnTo>
                    <a:pt x="36" y="1113"/>
                  </a:lnTo>
                  <a:lnTo>
                    <a:pt x="38" y="1112"/>
                  </a:lnTo>
                  <a:lnTo>
                    <a:pt x="40" y="1112"/>
                  </a:lnTo>
                  <a:lnTo>
                    <a:pt x="43" y="1112"/>
                  </a:lnTo>
                  <a:lnTo>
                    <a:pt x="45" y="1112"/>
                  </a:lnTo>
                  <a:lnTo>
                    <a:pt x="46" y="1111"/>
                  </a:lnTo>
                  <a:lnTo>
                    <a:pt x="49" y="1112"/>
                  </a:lnTo>
                  <a:lnTo>
                    <a:pt x="49" y="1114"/>
                  </a:lnTo>
                  <a:lnTo>
                    <a:pt x="52" y="1115"/>
                  </a:lnTo>
                  <a:lnTo>
                    <a:pt x="52" y="1116"/>
                  </a:lnTo>
                  <a:lnTo>
                    <a:pt x="54" y="1116"/>
                  </a:lnTo>
                  <a:lnTo>
                    <a:pt x="56" y="1115"/>
                  </a:lnTo>
                  <a:lnTo>
                    <a:pt x="58" y="1115"/>
                  </a:lnTo>
                  <a:lnTo>
                    <a:pt x="61" y="1115"/>
                  </a:lnTo>
                  <a:lnTo>
                    <a:pt x="64" y="1114"/>
                  </a:lnTo>
                  <a:lnTo>
                    <a:pt x="65" y="1114"/>
                  </a:lnTo>
                  <a:lnTo>
                    <a:pt x="67" y="1115"/>
                  </a:lnTo>
                  <a:lnTo>
                    <a:pt x="67" y="1116"/>
                  </a:lnTo>
                  <a:lnTo>
                    <a:pt x="70" y="1116"/>
                  </a:lnTo>
                  <a:lnTo>
                    <a:pt x="70" y="1117"/>
                  </a:lnTo>
                  <a:lnTo>
                    <a:pt x="72" y="1117"/>
                  </a:lnTo>
                  <a:lnTo>
                    <a:pt x="74" y="1116"/>
                  </a:lnTo>
                  <a:lnTo>
                    <a:pt x="74" y="1115"/>
                  </a:lnTo>
                  <a:lnTo>
                    <a:pt x="77" y="1114"/>
                  </a:lnTo>
                  <a:lnTo>
                    <a:pt x="79" y="1114"/>
                  </a:lnTo>
                  <a:lnTo>
                    <a:pt x="82" y="1115"/>
                  </a:lnTo>
                  <a:lnTo>
                    <a:pt x="83" y="1115"/>
                  </a:lnTo>
                  <a:lnTo>
                    <a:pt x="83" y="1114"/>
                  </a:lnTo>
                  <a:lnTo>
                    <a:pt x="85" y="1114"/>
                  </a:lnTo>
                  <a:lnTo>
                    <a:pt x="85" y="1113"/>
                  </a:lnTo>
                  <a:lnTo>
                    <a:pt x="88" y="1112"/>
                  </a:lnTo>
                  <a:lnTo>
                    <a:pt x="88" y="1111"/>
                  </a:lnTo>
                  <a:lnTo>
                    <a:pt x="91" y="1112"/>
                  </a:lnTo>
                  <a:lnTo>
                    <a:pt x="92" y="1113"/>
                  </a:lnTo>
                  <a:lnTo>
                    <a:pt x="92" y="1115"/>
                  </a:lnTo>
                  <a:lnTo>
                    <a:pt x="95" y="1115"/>
                  </a:lnTo>
                  <a:lnTo>
                    <a:pt x="97" y="1115"/>
                  </a:lnTo>
                  <a:lnTo>
                    <a:pt x="97" y="1114"/>
                  </a:lnTo>
                  <a:lnTo>
                    <a:pt x="100" y="1114"/>
                  </a:lnTo>
                  <a:lnTo>
                    <a:pt x="101" y="1114"/>
                  </a:lnTo>
                  <a:lnTo>
                    <a:pt x="104" y="1113"/>
                  </a:lnTo>
                  <a:lnTo>
                    <a:pt x="106" y="1112"/>
                  </a:lnTo>
                  <a:lnTo>
                    <a:pt x="106" y="1111"/>
                  </a:lnTo>
                  <a:lnTo>
                    <a:pt x="109" y="1111"/>
                  </a:lnTo>
                  <a:lnTo>
                    <a:pt x="110" y="1111"/>
                  </a:lnTo>
                  <a:lnTo>
                    <a:pt x="113" y="1111"/>
                  </a:lnTo>
                  <a:lnTo>
                    <a:pt x="113" y="1112"/>
                  </a:lnTo>
                  <a:lnTo>
                    <a:pt x="115" y="1112"/>
                  </a:lnTo>
                  <a:lnTo>
                    <a:pt x="118" y="1113"/>
                  </a:lnTo>
                  <a:lnTo>
                    <a:pt x="119" y="1114"/>
                  </a:lnTo>
                  <a:lnTo>
                    <a:pt x="122" y="1113"/>
                  </a:lnTo>
                  <a:lnTo>
                    <a:pt x="122" y="1112"/>
                  </a:lnTo>
                  <a:lnTo>
                    <a:pt x="125" y="1112"/>
                  </a:lnTo>
                  <a:lnTo>
                    <a:pt x="125" y="1111"/>
                  </a:lnTo>
                  <a:lnTo>
                    <a:pt x="127" y="1111"/>
                  </a:lnTo>
                  <a:lnTo>
                    <a:pt x="128" y="1111"/>
                  </a:lnTo>
                  <a:lnTo>
                    <a:pt x="128" y="1110"/>
                  </a:lnTo>
                  <a:lnTo>
                    <a:pt x="131" y="1110"/>
                  </a:lnTo>
                  <a:lnTo>
                    <a:pt x="131" y="1109"/>
                  </a:lnTo>
                  <a:lnTo>
                    <a:pt x="134" y="1108"/>
                  </a:lnTo>
                  <a:lnTo>
                    <a:pt x="136" y="1108"/>
                  </a:lnTo>
                  <a:lnTo>
                    <a:pt x="138" y="1109"/>
                  </a:lnTo>
                  <a:lnTo>
                    <a:pt x="138" y="1110"/>
                  </a:lnTo>
                  <a:lnTo>
                    <a:pt x="140" y="1111"/>
                  </a:lnTo>
                  <a:lnTo>
                    <a:pt x="143" y="1111"/>
                  </a:lnTo>
                  <a:lnTo>
                    <a:pt x="146" y="1112"/>
                  </a:lnTo>
                  <a:lnTo>
                    <a:pt x="147" y="1113"/>
                  </a:lnTo>
                  <a:lnTo>
                    <a:pt x="147" y="1110"/>
                  </a:lnTo>
                  <a:lnTo>
                    <a:pt x="149" y="1103"/>
                  </a:lnTo>
                  <a:lnTo>
                    <a:pt x="149" y="1100"/>
                  </a:lnTo>
                  <a:lnTo>
                    <a:pt x="152" y="1101"/>
                  </a:lnTo>
                  <a:lnTo>
                    <a:pt x="152" y="1097"/>
                  </a:lnTo>
                  <a:lnTo>
                    <a:pt x="154" y="1083"/>
                  </a:lnTo>
                  <a:lnTo>
                    <a:pt x="157" y="1083"/>
                  </a:lnTo>
                  <a:lnTo>
                    <a:pt x="159" y="1100"/>
                  </a:lnTo>
                  <a:lnTo>
                    <a:pt x="159" y="1035"/>
                  </a:lnTo>
                  <a:lnTo>
                    <a:pt x="161" y="836"/>
                  </a:lnTo>
                  <a:lnTo>
                    <a:pt x="161" y="575"/>
                  </a:lnTo>
                  <a:lnTo>
                    <a:pt x="164" y="312"/>
                  </a:lnTo>
                  <a:lnTo>
                    <a:pt x="164" y="104"/>
                  </a:lnTo>
                  <a:lnTo>
                    <a:pt x="166" y="0"/>
                  </a:lnTo>
                  <a:lnTo>
                    <a:pt x="167" y="26"/>
                  </a:lnTo>
                  <a:lnTo>
                    <a:pt x="167" y="175"/>
                  </a:lnTo>
                  <a:lnTo>
                    <a:pt x="170" y="292"/>
                  </a:lnTo>
                  <a:lnTo>
                    <a:pt x="170" y="410"/>
                  </a:lnTo>
                  <a:lnTo>
                    <a:pt x="173" y="678"/>
                  </a:lnTo>
                  <a:lnTo>
                    <a:pt x="173" y="920"/>
                  </a:lnTo>
                  <a:lnTo>
                    <a:pt x="175" y="1071"/>
                  </a:lnTo>
                  <a:lnTo>
                    <a:pt x="177" y="1073"/>
                  </a:lnTo>
                  <a:lnTo>
                    <a:pt x="177" y="1086"/>
                  </a:lnTo>
                  <a:lnTo>
                    <a:pt x="179" y="1105"/>
                  </a:lnTo>
                  <a:lnTo>
                    <a:pt x="179" y="1085"/>
                  </a:lnTo>
                  <a:lnTo>
                    <a:pt x="182" y="1111"/>
                  </a:lnTo>
                  <a:lnTo>
                    <a:pt x="182" y="1112"/>
                  </a:lnTo>
                  <a:lnTo>
                    <a:pt x="184" y="1110"/>
                  </a:lnTo>
                  <a:lnTo>
                    <a:pt x="185" y="1109"/>
                  </a:lnTo>
                  <a:lnTo>
                    <a:pt x="185" y="1108"/>
                  </a:lnTo>
                  <a:lnTo>
                    <a:pt x="188" y="1107"/>
                  </a:lnTo>
                  <a:lnTo>
                    <a:pt x="188" y="1106"/>
                  </a:lnTo>
                  <a:lnTo>
                    <a:pt x="191" y="1108"/>
                  </a:lnTo>
                  <a:lnTo>
                    <a:pt x="191" y="1109"/>
                  </a:lnTo>
                  <a:lnTo>
                    <a:pt x="193" y="1109"/>
                  </a:lnTo>
                  <a:lnTo>
                    <a:pt x="195" y="1109"/>
                  </a:lnTo>
                  <a:lnTo>
                    <a:pt x="195" y="1111"/>
                  </a:lnTo>
                  <a:lnTo>
                    <a:pt x="197" y="1113"/>
                  </a:lnTo>
                  <a:lnTo>
                    <a:pt x="200" y="1113"/>
                  </a:lnTo>
                  <a:lnTo>
                    <a:pt x="200" y="1114"/>
                  </a:lnTo>
                  <a:lnTo>
                    <a:pt x="203" y="1114"/>
                  </a:lnTo>
                  <a:lnTo>
                    <a:pt x="204" y="1113"/>
                  </a:lnTo>
                  <a:lnTo>
                    <a:pt x="204" y="1112"/>
                  </a:lnTo>
                  <a:lnTo>
                    <a:pt x="206" y="1112"/>
                  </a:lnTo>
                  <a:lnTo>
                    <a:pt x="206" y="1113"/>
                  </a:lnTo>
                  <a:lnTo>
                    <a:pt x="209" y="1115"/>
                  </a:lnTo>
                  <a:lnTo>
                    <a:pt x="209" y="1116"/>
                  </a:lnTo>
                  <a:lnTo>
                    <a:pt x="212" y="1115"/>
                  </a:lnTo>
                  <a:lnTo>
                    <a:pt x="213" y="1115"/>
                  </a:lnTo>
                  <a:lnTo>
                    <a:pt x="216" y="1115"/>
                  </a:lnTo>
                  <a:lnTo>
                    <a:pt x="218" y="1115"/>
                  </a:lnTo>
                  <a:lnTo>
                    <a:pt x="218" y="1114"/>
                  </a:lnTo>
                  <a:lnTo>
                    <a:pt x="221" y="1114"/>
                  </a:lnTo>
                  <a:lnTo>
                    <a:pt x="222" y="1113"/>
                  </a:lnTo>
                  <a:lnTo>
                    <a:pt x="225" y="1114"/>
                  </a:lnTo>
                  <a:lnTo>
                    <a:pt x="227" y="1114"/>
                  </a:lnTo>
                  <a:lnTo>
                    <a:pt x="227" y="1113"/>
                  </a:lnTo>
                  <a:lnTo>
                    <a:pt x="230" y="1114"/>
                  </a:lnTo>
                  <a:lnTo>
                    <a:pt x="231" y="1114"/>
                  </a:lnTo>
                  <a:lnTo>
                    <a:pt x="234" y="1114"/>
                  </a:lnTo>
                  <a:lnTo>
                    <a:pt x="236" y="1114"/>
                  </a:lnTo>
                  <a:lnTo>
                    <a:pt x="236" y="1115"/>
                  </a:lnTo>
                  <a:lnTo>
                    <a:pt x="239" y="1115"/>
                  </a:lnTo>
                  <a:lnTo>
                    <a:pt x="240" y="1115"/>
                  </a:lnTo>
                  <a:lnTo>
                    <a:pt x="243" y="1115"/>
                  </a:lnTo>
                  <a:lnTo>
                    <a:pt x="243" y="1116"/>
                  </a:lnTo>
                  <a:lnTo>
                    <a:pt x="246" y="1116"/>
                  </a:lnTo>
                  <a:lnTo>
                    <a:pt x="246" y="1117"/>
                  </a:lnTo>
                  <a:lnTo>
                    <a:pt x="248" y="1117"/>
                  </a:lnTo>
                  <a:lnTo>
                    <a:pt x="249" y="1116"/>
                  </a:lnTo>
                  <a:lnTo>
                    <a:pt x="252" y="1115"/>
                  </a:lnTo>
                  <a:lnTo>
                    <a:pt x="254" y="1114"/>
                  </a:lnTo>
                  <a:lnTo>
                    <a:pt x="257" y="1114"/>
                  </a:lnTo>
                  <a:lnTo>
                    <a:pt x="259" y="1114"/>
                  </a:lnTo>
                  <a:lnTo>
                    <a:pt x="259" y="1113"/>
                  </a:lnTo>
                  <a:lnTo>
                    <a:pt x="261" y="1114"/>
                  </a:lnTo>
                  <a:lnTo>
                    <a:pt x="264" y="1113"/>
                  </a:lnTo>
                  <a:lnTo>
                    <a:pt x="266" y="1112"/>
                  </a:lnTo>
                  <a:lnTo>
                    <a:pt x="267" y="1113"/>
                  </a:lnTo>
                  <a:lnTo>
                    <a:pt x="267" y="1114"/>
                  </a:lnTo>
                  <a:lnTo>
                    <a:pt x="270" y="1114"/>
                  </a:lnTo>
                  <a:lnTo>
                    <a:pt x="270" y="1115"/>
                  </a:lnTo>
                  <a:lnTo>
                    <a:pt x="273" y="1116"/>
                  </a:lnTo>
                  <a:lnTo>
                    <a:pt x="275" y="1116"/>
                  </a:lnTo>
                  <a:lnTo>
                    <a:pt x="277" y="1116"/>
                  </a:lnTo>
                  <a:lnTo>
                    <a:pt x="279" y="1115"/>
                  </a:lnTo>
                  <a:lnTo>
                    <a:pt x="282" y="1115"/>
                  </a:lnTo>
                  <a:lnTo>
                    <a:pt x="285" y="1116"/>
                  </a:lnTo>
                  <a:lnTo>
                    <a:pt x="286" y="1116"/>
                  </a:lnTo>
                  <a:lnTo>
                    <a:pt x="288" y="1116"/>
                  </a:lnTo>
                  <a:lnTo>
                    <a:pt x="288" y="1115"/>
                  </a:lnTo>
                  <a:lnTo>
                    <a:pt x="291" y="1115"/>
                  </a:lnTo>
                  <a:lnTo>
                    <a:pt x="291" y="1113"/>
                  </a:lnTo>
                  <a:lnTo>
                    <a:pt x="293" y="1112"/>
                  </a:lnTo>
                  <a:lnTo>
                    <a:pt x="295" y="1111"/>
                  </a:lnTo>
                  <a:lnTo>
                    <a:pt x="295" y="1110"/>
                  </a:lnTo>
                  <a:lnTo>
                    <a:pt x="298" y="1111"/>
                  </a:lnTo>
                  <a:lnTo>
                    <a:pt x="298" y="1112"/>
                  </a:lnTo>
                  <a:lnTo>
                    <a:pt x="300" y="1112"/>
                  </a:lnTo>
                  <a:lnTo>
                    <a:pt x="300" y="1114"/>
                  </a:lnTo>
                  <a:lnTo>
                    <a:pt x="303" y="1115"/>
                  </a:lnTo>
                  <a:lnTo>
                    <a:pt x="304" y="1117"/>
                  </a:lnTo>
                  <a:lnTo>
                    <a:pt x="304" y="1118"/>
                  </a:lnTo>
                  <a:lnTo>
                    <a:pt x="306" y="1118"/>
                  </a:lnTo>
                  <a:lnTo>
                    <a:pt x="309" y="1118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0553" name="Image 937"/>
            <p:cNvPicPr>
              <a:picLocks noChangeAspect="1"/>
            </p:cNvPicPr>
            <p:nvPr/>
          </p:nvPicPr>
          <p:blipFill>
            <a:blip r:embed="rId4"/>
            <a:srcRect t="47841"/>
            <a:stretch>
              <a:fillRect/>
            </a:stretch>
          </p:blipFill>
          <p:spPr bwMode="auto">
            <a:xfrm>
              <a:off x="6684314" y="960552"/>
              <a:ext cx="1866767" cy="2973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9" name="Forme libre 938"/>
            <p:cNvSpPr>
              <a:spLocks noChangeAspect="1"/>
            </p:cNvSpPr>
            <p:nvPr/>
          </p:nvSpPr>
          <p:spPr>
            <a:xfrm>
              <a:off x="6642596" y="1083785"/>
              <a:ext cx="234942" cy="57166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0" name="Forme libre 939"/>
            <p:cNvSpPr>
              <a:spLocks noChangeAspect="1"/>
            </p:cNvSpPr>
            <p:nvPr/>
          </p:nvSpPr>
          <p:spPr>
            <a:xfrm>
              <a:off x="6609260" y="1144127"/>
              <a:ext cx="234942" cy="57166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1" name="Forme libre 940"/>
            <p:cNvSpPr>
              <a:spLocks noChangeAspect="1"/>
            </p:cNvSpPr>
            <p:nvPr/>
          </p:nvSpPr>
          <p:spPr>
            <a:xfrm>
              <a:off x="7077556" y="1236228"/>
              <a:ext cx="234942" cy="57166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2" name="Forme libre 941"/>
            <p:cNvSpPr>
              <a:spLocks noChangeAspect="1"/>
            </p:cNvSpPr>
            <p:nvPr/>
          </p:nvSpPr>
          <p:spPr>
            <a:xfrm>
              <a:off x="7045807" y="1296570"/>
              <a:ext cx="233355" cy="57166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43" name="Connecteur droit 942"/>
            <p:cNvCxnSpPr/>
            <p:nvPr/>
          </p:nvCxnSpPr>
          <p:spPr>
            <a:xfrm>
              <a:off x="4831319" y="793189"/>
              <a:ext cx="0" cy="318066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Connecteur droit 943"/>
            <p:cNvCxnSpPr/>
            <p:nvPr/>
          </p:nvCxnSpPr>
          <p:spPr>
            <a:xfrm rot="16200000">
              <a:off x="6934687" y="1853021"/>
              <a:ext cx="0" cy="421308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23" name="ZoneTexte 944"/>
          <p:cNvSpPr txBox="1">
            <a:spLocks noChangeArrowheads="1"/>
          </p:cNvSpPr>
          <p:nvPr/>
        </p:nvSpPr>
        <p:spPr bwMode="auto">
          <a:xfrm>
            <a:off x="642938" y="1330325"/>
            <a:ext cx="264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</a:rPr>
              <a:t>FT-ICR mass spectrum</a:t>
            </a:r>
            <a:endParaRPr lang="en-US">
              <a:latin typeface="Gill Sans MT"/>
            </a:endParaRPr>
          </a:p>
        </p:txBody>
      </p:sp>
      <p:sp>
        <p:nvSpPr>
          <p:cNvPr id="946" name="ZoneTexte 945"/>
          <p:cNvSpPr txBox="1">
            <a:spLocks noChangeArrowheads="1"/>
          </p:cNvSpPr>
          <p:nvPr/>
        </p:nvSpPr>
        <p:spPr bwMode="auto">
          <a:xfrm>
            <a:off x="4868863" y="4348163"/>
            <a:ext cx="4275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rgbClr val="F7E92D"/>
                </a:solidFill>
                <a:latin typeface="Gill Sans MT"/>
                <a:cs typeface="Calibri" pitchFamily="34" charset="0"/>
              </a:rPr>
              <a:t>At m/z 1072.6, two peaks perfectly resolved</a:t>
            </a:r>
            <a:endParaRPr lang="en-US">
              <a:solidFill>
                <a:srgbClr val="F7E92D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4429125" y="3716338"/>
            <a:ext cx="215900" cy="2628900"/>
          </a:xfrm>
          <a:prstGeom prst="rect">
            <a:avLst/>
          </a:prstGeom>
          <a:solidFill>
            <a:srgbClr val="F7E92D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4" name="Connecteur droit avec flèche 343"/>
          <p:cNvCxnSpPr/>
          <p:nvPr/>
        </p:nvCxnSpPr>
        <p:spPr>
          <a:xfrm flipV="1">
            <a:off x="4654550" y="4187825"/>
            <a:ext cx="688975" cy="357188"/>
          </a:xfrm>
          <a:prstGeom prst="straightConnector1">
            <a:avLst/>
          </a:prstGeom>
          <a:ln w="19050">
            <a:solidFill>
              <a:srgbClr val="F7E9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Ellipse 344"/>
          <p:cNvSpPr/>
          <p:nvPr/>
        </p:nvSpPr>
        <p:spPr>
          <a:xfrm>
            <a:off x="5708650" y="3343275"/>
            <a:ext cx="409575" cy="762000"/>
          </a:xfrm>
          <a:prstGeom prst="ellipse">
            <a:avLst/>
          </a:prstGeom>
          <a:noFill/>
          <a:ln>
            <a:solidFill>
              <a:srgbClr val="F7E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0"/>
      <p:bldP spid="343" grpId="0" animBg="1"/>
      <p:bldP spid="3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466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1588" y="6578600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2469" name="Groupe 340"/>
          <p:cNvGrpSpPr>
            <a:grpSpLocks noChangeAspect="1"/>
          </p:cNvGrpSpPr>
          <p:nvPr/>
        </p:nvGrpSpPr>
        <p:grpSpPr bwMode="auto">
          <a:xfrm>
            <a:off x="107950" y="1368425"/>
            <a:ext cx="3532188" cy="2644775"/>
            <a:chOff x="4644000" y="72000"/>
            <a:chExt cx="4416515" cy="3307277"/>
          </a:xfrm>
        </p:grpSpPr>
        <p:sp>
          <p:nvSpPr>
            <p:cNvPr id="342" name="Rectangle 341"/>
            <p:cNvSpPr/>
            <p:nvPr/>
          </p:nvSpPr>
          <p:spPr>
            <a:xfrm>
              <a:off x="4836541" y="99792"/>
              <a:ext cx="4208095" cy="316633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618" name="Line 714"/>
            <p:cNvSpPr>
              <a:spLocks noChangeShapeType="1"/>
            </p:cNvSpPr>
            <p:nvPr/>
          </p:nvSpPr>
          <p:spPr bwMode="auto">
            <a:xfrm>
              <a:off x="48460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19" name="Line 715"/>
            <p:cNvSpPr>
              <a:spLocks noChangeShapeType="1"/>
            </p:cNvSpPr>
            <p:nvPr/>
          </p:nvSpPr>
          <p:spPr bwMode="auto">
            <a:xfrm>
              <a:off x="49286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0" name="Line 716"/>
            <p:cNvSpPr>
              <a:spLocks noChangeShapeType="1"/>
            </p:cNvSpPr>
            <p:nvPr/>
          </p:nvSpPr>
          <p:spPr bwMode="auto">
            <a:xfrm>
              <a:off x="50096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1" name="Line 717"/>
            <p:cNvSpPr>
              <a:spLocks noChangeShapeType="1"/>
            </p:cNvSpPr>
            <p:nvPr/>
          </p:nvSpPr>
          <p:spPr bwMode="auto">
            <a:xfrm>
              <a:off x="50921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2" name="Line 718"/>
            <p:cNvSpPr>
              <a:spLocks noChangeShapeType="1"/>
            </p:cNvSpPr>
            <p:nvPr/>
          </p:nvSpPr>
          <p:spPr bwMode="auto">
            <a:xfrm>
              <a:off x="51747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3" name="Line 719"/>
            <p:cNvSpPr>
              <a:spLocks noChangeShapeType="1"/>
            </p:cNvSpPr>
            <p:nvPr/>
          </p:nvSpPr>
          <p:spPr bwMode="auto">
            <a:xfrm>
              <a:off x="52572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4" name="Line 720"/>
            <p:cNvSpPr>
              <a:spLocks noChangeShapeType="1"/>
            </p:cNvSpPr>
            <p:nvPr/>
          </p:nvSpPr>
          <p:spPr bwMode="auto">
            <a:xfrm>
              <a:off x="53382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5" name="Line 721"/>
            <p:cNvSpPr>
              <a:spLocks noChangeShapeType="1"/>
            </p:cNvSpPr>
            <p:nvPr/>
          </p:nvSpPr>
          <p:spPr bwMode="auto">
            <a:xfrm>
              <a:off x="54207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6" name="Line 722"/>
            <p:cNvSpPr>
              <a:spLocks noChangeShapeType="1"/>
            </p:cNvSpPr>
            <p:nvPr/>
          </p:nvSpPr>
          <p:spPr bwMode="auto">
            <a:xfrm>
              <a:off x="55033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7" name="Line 723"/>
            <p:cNvSpPr>
              <a:spLocks noChangeShapeType="1"/>
            </p:cNvSpPr>
            <p:nvPr/>
          </p:nvSpPr>
          <p:spPr bwMode="auto">
            <a:xfrm>
              <a:off x="55842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8" name="Line 724"/>
            <p:cNvSpPr>
              <a:spLocks noChangeShapeType="1"/>
            </p:cNvSpPr>
            <p:nvPr/>
          </p:nvSpPr>
          <p:spPr bwMode="auto">
            <a:xfrm>
              <a:off x="56668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29" name="Line 725"/>
            <p:cNvSpPr>
              <a:spLocks noChangeShapeType="1"/>
            </p:cNvSpPr>
            <p:nvPr/>
          </p:nvSpPr>
          <p:spPr bwMode="auto">
            <a:xfrm>
              <a:off x="57493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0" name="Line 726"/>
            <p:cNvSpPr>
              <a:spLocks noChangeShapeType="1"/>
            </p:cNvSpPr>
            <p:nvPr/>
          </p:nvSpPr>
          <p:spPr bwMode="auto">
            <a:xfrm>
              <a:off x="58303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1" name="Line 727"/>
            <p:cNvSpPr>
              <a:spLocks noChangeShapeType="1"/>
            </p:cNvSpPr>
            <p:nvPr/>
          </p:nvSpPr>
          <p:spPr bwMode="auto">
            <a:xfrm>
              <a:off x="59128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2" name="Line 728"/>
            <p:cNvSpPr>
              <a:spLocks noChangeShapeType="1"/>
            </p:cNvSpPr>
            <p:nvPr/>
          </p:nvSpPr>
          <p:spPr bwMode="auto">
            <a:xfrm>
              <a:off x="59938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3" name="Line 729"/>
            <p:cNvSpPr>
              <a:spLocks noChangeShapeType="1"/>
            </p:cNvSpPr>
            <p:nvPr/>
          </p:nvSpPr>
          <p:spPr bwMode="auto">
            <a:xfrm>
              <a:off x="60764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4" name="Line 730"/>
            <p:cNvSpPr>
              <a:spLocks noChangeShapeType="1"/>
            </p:cNvSpPr>
            <p:nvPr/>
          </p:nvSpPr>
          <p:spPr bwMode="auto">
            <a:xfrm>
              <a:off x="61589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5" name="Line 731"/>
            <p:cNvSpPr>
              <a:spLocks noChangeShapeType="1"/>
            </p:cNvSpPr>
            <p:nvPr/>
          </p:nvSpPr>
          <p:spPr bwMode="auto">
            <a:xfrm>
              <a:off x="62415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6" name="Line 732"/>
            <p:cNvSpPr>
              <a:spLocks noChangeShapeType="1"/>
            </p:cNvSpPr>
            <p:nvPr/>
          </p:nvSpPr>
          <p:spPr bwMode="auto">
            <a:xfrm>
              <a:off x="63240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7" name="Line 733"/>
            <p:cNvSpPr>
              <a:spLocks noChangeShapeType="1"/>
            </p:cNvSpPr>
            <p:nvPr/>
          </p:nvSpPr>
          <p:spPr bwMode="auto">
            <a:xfrm>
              <a:off x="64050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8" name="Line 734"/>
            <p:cNvSpPr>
              <a:spLocks noChangeShapeType="1"/>
            </p:cNvSpPr>
            <p:nvPr/>
          </p:nvSpPr>
          <p:spPr bwMode="auto">
            <a:xfrm>
              <a:off x="64875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39" name="Line 735"/>
            <p:cNvSpPr>
              <a:spLocks noChangeShapeType="1"/>
            </p:cNvSpPr>
            <p:nvPr/>
          </p:nvSpPr>
          <p:spPr bwMode="auto">
            <a:xfrm>
              <a:off x="65685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0" name="Line 736"/>
            <p:cNvSpPr>
              <a:spLocks noChangeShapeType="1"/>
            </p:cNvSpPr>
            <p:nvPr/>
          </p:nvSpPr>
          <p:spPr bwMode="auto">
            <a:xfrm>
              <a:off x="66510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1" name="Line 737"/>
            <p:cNvSpPr>
              <a:spLocks noChangeShapeType="1"/>
            </p:cNvSpPr>
            <p:nvPr/>
          </p:nvSpPr>
          <p:spPr bwMode="auto">
            <a:xfrm>
              <a:off x="67336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2" name="Line 738"/>
            <p:cNvSpPr>
              <a:spLocks noChangeShapeType="1"/>
            </p:cNvSpPr>
            <p:nvPr/>
          </p:nvSpPr>
          <p:spPr bwMode="auto">
            <a:xfrm>
              <a:off x="68145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3" name="Line 739"/>
            <p:cNvSpPr>
              <a:spLocks noChangeShapeType="1"/>
            </p:cNvSpPr>
            <p:nvPr/>
          </p:nvSpPr>
          <p:spPr bwMode="auto">
            <a:xfrm>
              <a:off x="68971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4" name="Line 740"/>
            <p:cNvSpPr>
              <a:spLocks noChangeShapeType="1"/>
            </p:cNvSpPr>
            <p:nvPr/>
          </p:nvSpPr>
          <p:spPr bwMode="auto">
            <a:xfrm>
              <a:off x="69796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5" name="Line 741"/>
            <p:cNvSpPr>
              <a:spLocks noChangeShapeType="1"/>
            </p:cNvSpPr>
            <p:nvPr/>
          </p:nvSpPr>
          <p:spPr bwMode="auto">
            <a:xfrm>
              <a:off x="70606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6" name="Line 742"/>
            <p:cNvSpPr>
              <a:spLocks noChangeShapeType="1"/>
            </p:cNvSpPr>
            <p:nvPr/>
          </p:nvSpPr>
          <p:spPr bwMode="auto">
            <a:xfrm>
              <a:off x="71432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7" name="Line 743"/>
            <p:cNvSpPr>
              <a:spLocks noChangeShapeType="1"/>
            </p:cNvSpPr>
            <p:nvPr/>
          </p:nvSpPr>
          <p:spPr bwMode="auto">
            <a:xfrm>
              <a:off x="72257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8" name="Line 744"/>
            <p:cNvSpPr>
              <a:spLocks noChangeShapeType="1"/>
            </p:cNvSpPr>
            <p:nvPr/>
          </p:nvSpPr>
          <p:spPr bwMode="auto">
            <a:xfrm>
              <a:off x="73083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49" name="Line 745"/>
            <p:cNvSpPr>
              <a:spLocks noChangeShapeType="1"/>
            </p:cNvSpPr>
            <p:nvPr/>
          </p:nvSpPr>
          <p:spPr bwMode="auto">
            <a:xfrm>
              <a:off x="73892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0" name="Line 746"/>
            <p:cNvSpPr>
              <a:spLocks noChangeShapeType="1"/>
            </p:cNvSpPr>
            <p:nvPr/>
          </p:nvSpPr>
          <p:spPr bwMode="auto">
            <a:xfrm>
              <a:off x="74718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1" name="Line 747"/>
            <p:cNvSpPr>
              <a:spLocks noChangeShapeType="1"/>
            </p:cNvSpPr>
            <p:nvPr/>
          </p:nvSpPr>
          <p:spPr bwMode="auto">
            <a:xfrm>
              <a:off x="75543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2" name="Line 748"/>
            <p:cNvSpPr>
              <a:spLocks noChangeShapeType="1"/>
            </p:cNvSpPr>
            <p:nvPr/>
          </p:nvSpPr>
          <p:spPr bwMode="auto">
            <a:xfrm>
              <a:off x="76353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3" name="Line 749"/>
            <p:cNvSpPr>
              <a:spLocks noChangeShapeType="1"/>
            </p:cNvSpPr>
            <p:nvPr/>
          </p:nvSpPr>
          <p:spPr bwMode="auto">
            <a:xfrm>
              <a:off x="77178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4" name="Line 750"/>
            <p:cNvSpPr>
              <a:spLocks noChangeShapeType="1"/>
            </p:cNvSpPr>
            <p:nvPr/>
          </p:nvSpPr>
          <p:spPr bwMode="auto">
            <a:xfrm>
              <a:off x="78004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5" name="Line 751"/>
            <p:cNvSpPr>
              <a:spLocks noChangeShapeType="1"/>
            </p:cNvSpPr>
            <p:nvPr/>
          </p:nvSpPr>
          <p:spPr bwMode="auto">
            <a:xfrm>
              <a:off x="78813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6" name="Line 752"/>
            <p:cNvSpPr>
              <a:spLocks noChangeShapeType="1"/>
            </p:cNvSpPr>
            <p:nvPr/>
          </p:nvSpPr>
          <p:spPr bwMode="auto">
            <a:xfrm>
              <a:off x="79639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7" name="Line 753"/>
            <p:cNvSpPr>
              <a:spLocks noChangeShapeType="1"/>
            </p:cNvSpPr>
            <p:nvPr/>
          </p:nvSpPr>
          <p:spPr bwMode="auto">
            <a:xfrm>
              <a:off x="80464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8" name="Line 754"/>
            <p:cNvSpPr>
              <a:spLocks noChangeShapeType="1"/>
            </p:cNvSpPr>
            <p:nvPr/>
          </p:nvSpPr>
          <p:spPr bwMode="auto">
            <a:xfrm>
              <a:off x="81274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59" name="Line 755"/>
            <p:cNvSpPr>
              <a:spLocks noChangeShapeType="1"/>
            </p:cNvSpPr>
            <p:nvPr/>
          </p:nvSpPr>
          <p:spPr bwMode="auto">
            <a:xfrm>
              <a:off x="82100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0" name="Line 756"/>
            <p:cNvSpPr>
              <a:spLocks noChangeShapeType="1"/>
            </p:cNvSpPr>
            <p:nvPr/>
          </p:nvSpPr>
          <p:spPr bwMode="auto">
            <a:xfrm>
              <a:off x="829255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1" name="Line 757"/>
            <p:cNvSpPr>
              <a:spLocks noChangeShapeType="1"/>
            </p:cNvSpPr>
            <p:nvPr/>
          </p:nvSpPr>
          <p:spPr bwMode="auto">
            <a:xfrm>
              <a:off x="8375108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2" name="Line 758"/>
            <p:cNvSpPr>
              <a:spLocks noChangeShapeType="1"/>
            </p:cNvSpPr>
            <p:nvPr/>
          </p:nvSpPr>
          <p:spPr bwMode="auto">
            <a:xfrm>
              <a:off x="84560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3" name="Line 759"/>
            <p:cNvSpPr>
              <a:spLocks noChangeShapeType="1"/>
            </p:cNvSpPr>
            <p:nvPr/>
          </p:nvSpPr>
          <p:spPr bwMode="auto">
            <a:xfrm>
              <a:off x="853862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4" name="Line 760"/>
            <p:cNvSpPr>
              <a:spLocks noChangeShapeType="1"/>
            </p:cNvSpPr>
            <p:nvPr/>
          </p:nvSpPr>
          <p:spPr bwMode="auto">
            <a:xfrm>
              <a:off x="8621170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5" name="Line 761"/>
            <p:cNvSpPr>
              <a:spLocks noChangeShapeType="1"/>
            </p:cNvSpPr>
            <p:nvPr/>
          </p:nvSpPr>
          <p:spPr bwMode="auto">
            <a:xfrm>
              <a:off x="870213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6" name="Line 762"/>
            <p:cNvSpPr>
              <a:spLocks noChangeShapeType="1"/>
            </p:cNvSpPr>
            <p:nvPr/>
          </p:nvSpPr>
          <p:spPr bwMode="auto">
            <a:xfrm>
              <a:off x="8784683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7" name="Line 763"/>
            <p:cNvSpPr>
              <a:spLocks noChangeShapeType="1"/>
            </p:cNvSpPr>
            <p:nvPr/>
          </p:nvSpPr>
          <p:spPr bwMode="auto">
            <a:xfrm>
              <a:off x="886564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8" name="Line 764"/>
            <p:cNvSpPr>
              <a:spLocks noChangeShapeType="1"/>
            </p:cNvSpPr>
            <p:nvPr/>
          </p:nvSpPr>
          <p:spPr bwMode="auto">
            <a:xfrm>
              <a:off x="8948195" y="3264719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69" name="Rectangle 765"/>
            <p:cNvSpPr>
              <a:spLocks noChangeArrowheads="1"/>
            </p:cNvSpPr>
            <p:nvPr/>
          </p:nvSpPr>
          <p:spPr bwMode="auto">
            <a:xfrm>
              <a:off x="8937083" y="3286944"/>
              <a:ext cx="1234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70" name="Line 766"/>
            <p:cNvSpPr>
              <a:spLocks noChangeShapeType="1"/>
            </p:cNvSpPr>
            <p:nvPr/>
          </p:nvSpPr>
          <p:spPr bwMode="auto">
            <a:xfrm>
              <a:off x="484609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71" name="Rectangle 767"/>
            <p:cNvSpPr>
              <a:spLocks noChangeArrowheads="1"/>
            </p:cNvSpPr>
            <p:nvPr/>
          </p:nvSpPr>
          <p:spPr bwMode="auto">
            <a:xfrm>
              <a:off x="4801645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72" name="Line 768"/>
            <p:cNvSpPr>
              <a:spLocks noChangeShapeType="1"/>
            </p:cNvSpPr>
            <p:nvPr/>
          </p:nvSpPr>
          <p:spPr bwMode="auto">
            <a:xfrm>
              <a:off x="525725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73" name="Rectangle 769"/>
            <p:cNvSpPr>
              <a:spLocks noChangeArrowheads="1"/>
            </p:cNvSpPr>
            <p:nvPr/>
          </p:nvSpPr>
          <p:spPr bwMode="auto">
            <a:xfrm>
              <a:off x="521280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74" name="Line 770"/>
            <p:cNvSpPr>
              <a:spLocks noChangeShapeType="1"/>
            </p:cNvSpPr>
            <p:nvPr/>
          </p:nvSpPr>
          <p:spPr bwMode="auto">
            <a:xfrm>
              <a:off x="5666833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75" name="Rectangle 771"/>
            <p:cNvSpPr>
              <a:spLocks noChangeArrowheads="1"/>
            </p:cNvSpPr>
            <p:nvPr/>
          </p:nvSpPr>
          <p:spPr bwMode="auto">
            <a:xfrm>
              <a:off x="5622383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76" name="Line 772"/>
            <p:cNvSpPr>
              <a:spLocks noChangeShapeType="1"/>
            </p:cNvSpPr>
            <p:nvPr/>
          </p:nvSpPr>
          <p:spPr bwMode="auto">
            <a:xfrm>
              <a:off x="607640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77" name="Rectangle 773"/>
            <p:cNvSpPr>
              <a:spLocks noChangeArrowheads="1"/>
            </p:cNvSpPr>
            <p:nvPr/>
          </p:nvSpPr>
          <p:spPr bwMode="auto">
            <a:xfrm>
              <a:off x="603195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78" name="Line 774"/>
            <p:cNvSpPr>
              <a:spLocks noChangeShapeType="1"/>
            </p:cNvSpPr>
            <p:nvPr/>
          </p:nvSpPr>
          <p:spPr bwMode="auto">
            <a:xfrm>
              <a:off x="6487570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79" name="Rectangle 775"/>
            <p:cNvSpPr>
              <a:spLocks noChangeArrowheads="1"/>
            </p:cNvSpPr>
            <p:nvPr/>
          </p:nvSpPr>
          <p:spPr bwMode="auto">
            <a:xfrm>
              <a:off x="6443120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80" name="Line 776"/>
            <p:cNvSpPr>
              <a:spLocks noChangeShapeType="1"/>
            </p:cNvSpPr>
            <p:nvPr/>
          </p:nvSpPr>
          <p:spPr bwMode="auto">
            <a:xfrm>
              <a:off x="689714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81" name="Rectangle 777"/>
            <p:cNvSpPr>
              <a:spLocks noChangeArrowheads="1"/>
            </p:cNvSpPr>
            <p:nvPr/>
          </p:nvSpPr>
          <p:spPr bwMode="auto">
            <a:xfrm>
              <a:off x="6852695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82" name="Line 778"/>
            <p:cNvSpPr>
              <a:spLocks noChangeShapeType="1"/>
            </p:cNvSpPr>
            <p:nvPr/>
          </p:nvSpPr>
          <p:spPr bwMode="auto">
            <a:xfrm>
              <a:off x="730830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83" name="Rectangle 779"/>
            <p:cNvSpPr>
              <a:spLocks noChangeArrowheads="1"/>
            </p:cNvSpPr>
            <p:nvPr/>
          </p:nvSpPr>
          <p:spPr bwMode="auto">
            <a:xfrm>
              <a:off x="726385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84" name="Line 780"/>
            <p:cNvSpPr>
              <a:spLocks noChangeShapeType="1"/>
            </p:cNvSpPr>
            <p:nvPr/>
          </p:nvSpPr>
          <p:spPr bwMode="auto">
            <a:xfrm>
              <a:off x="7717883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85" name="Rectangle 781"/>
            <p:cNvSpPr>
              <a:spLocks noChangeArrowheads="1"/>
            </p:cNvSpPr>
            <p:nvPr/>
          </p:nvSpPr>
          <p:spPr bwMode="auto">
            <a:xfrm>
              <a:off x="7673433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86" name="Line 782"/>
            <p:cNvSpPr>
              <a:spLocks noChangeShapeType="1"/>
            </p:cNvSpPr>
            <p:nvPr/>
          </p:nvSpPr>
          <p:spPr bwMode="auto">
            <a:xfrm>
              <a:off x="8127458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87" name="Rectangle 783"/>
            <p:cNvSpPr>
              <a:spLocks noChangeArrowheads="1"/>
            </p:cNvSpPr>
            <p:nvPr/>
          </p:nvSpPr>
          <p:spPr bwMode="auto">
            <a:xfrm>
              <a:off x="8083008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88" name="Line 784"/>
            <p:cNvSpPr>
              <a:spLocks noChangeShapeType="1"/>
            </p:cNvSpPr>
            <p:nvPr/>
          </p:nvSpPr>
          <p:spPr bwMode="auto">
            <a:xfrm>
              <a:off x="8538620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89" name="Rectangle 785"/>
            <p:cNvSpPr>
              <a:spLocks noChangeArrowheads="1"/>
            </p:cNvSpPr>
            <p:nvPr/>
          </p:nvSpPr>
          <p:spPr bwMode="auto">
            <a:xfrm>
              <a:off x="8494170" y="3286944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90" name="Line 786"/>
            <p:cNvSpPr>
              <a:spLocks noChangeShapeType="1"/>
            </p:cNvSpPr>
            <p:nvPr/>
          </p:nvSpPr>
          <p:spPr bwMode="auto">
            <a:xfrm>
              <a:off x="8948195" y="3264719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1" name="Line 787"/>
            <p:cNvSpPr>
              <a:spLocks noChangeShapeType="1"/>
            </p:cNvSpPr>
            <p:nvPr/>
          </p:nvSpPr>
          <p:spPr bwMode="auto">
            <a:xfrm>
              <a:off x="4809583" y="31202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2" name="Line 788"/>
            <p:cNvSpPr>
              <a:spLocks noChangeShapeType="1"/>
            </p:cNvSpPr>
            <p:nvPr/>
          </p:nvSpPr>
          <p:spPr bwMode="auto">
            <a:xfrm>
              <a:off x="4809583" y="298849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3" name="Line 789"/>
            <p:cNvSpPr>
              <a:spLocks noChangeShapeType="1"/>
            </p:cNvSpPr>
            <p:nvPr/>
          </p:nvSpPr>
          <p:spPr bwMode="auto">
            <a:xfrm>
              <a:off x="4809583" y="28567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4" name="Line 790"/>
            <p:cNvSpPr>
              <a:spLocks noChangeShapeType="1"/>
            </p:cNvSpPr>
            <p:nvPr/>
          </p:nvSpPr>
          <p:spPr bwMode="auto">
            <a:xfrm>
              <a:off x="4809583" y="27233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5" name="Line 791"/>
            <p:cNvSpPr>
              <a:spLocks noChangeShapeType="1"/>
            </p:cNvSpPr>
            <p:nvPr/>
          </p:nvSpPr>
          <p:spPr bwMode="auto">
            <a:xfrm>
              <a:off x="4809583" y="25900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6" name="Line 792"/>
            <p:cNvSpPr>
              <a:spLocks noChangeShapeType="1"/>
            </p:cNvSpPr>
            <p:nvPr/>
          </p:nvSpPr>
          <p:spPr bwMode="auto">
            <a:xfrm>
              <a:off x="4809583" y="245826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7" name="Line 793"/>
            <p:cNvSpPr>
              <a:spLocks noChangeShapeType="1"/>
            </p:cNvSpPr>
            <p:nvPr/>
          </p:nvSpPr>
          <p:spPr bwMode="auto">
            <a:xfrm>
              <a:off x="4809583" y="232491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8" name="Line 794"/>
            <p:cNvSpPr>
              <a:spLocks noChangeShapeType="1"/>
            </p:cNvSpPr>
            <p:nvPr/>
          </p:nvSpPr>
          <p:spPr bwMode="auto">
            <a:xfrm>
              <a:off x="4809583" y="21931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99" name="Line 795"/>
            <p:cNvSpPr>
              <a:spLocks noChangeShapeType="1"/>
            </p:cNvSpPr>
            <p:nvPr/>
          </p:nvSpPr>
          <p:spPr bwMode="auto">
            <a:xfrm>
              <a:off x="4809583" y="20598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0" name="Line 796"/>
            <p:cNvSpPr>
              <a:spLocks noChangeShapeType="1"/>
            </p:cNvSpPr>
            <p:nvPr/>
          </p:nvSpPr>
          <p:spPr bwMode="auto">
            <a:xfrm>
              <a:off x="4809583" y="192804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1" name="Line 797"/>
            <p:cNvSpPr>
              <a:spLocks noChangeShapeType="1"/>
            </p:cNvSpPr>
            <p:nvPr/>
          </p:nvSpPr>
          <p:spPr bwMode="auto">
            <a:xfrm>
              <a:off x="4809583" y="179469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2" name="Line 798"/>
            <p:cNvSpPr>
              <a:spLocks noChangeShapeType="1"/>
            </p:cNvSpPr>
            <p:nvPr/>
          </p:nvSpPr>
          <p:spPr bwMode="auto">
            <a:xfrm>
              <a:off x="4809583" y="16629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3" name="Line 799"/>
            <p:cNvSpPr>
              <a:spLocks noChangeShapeType="1"/>
            </p:cNvSpPr>
            <p:nvPr/>
          </p:nvSpPr>
          <p:spPr bwMode="auto">
            <a:xfrm>
              <a:off x="4809583" y="15295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4" name="Line 800"/>
            <p:cNvSpPr>
              <a:spLocks noChangeShapeType="1"/>
            </p:cNvSpPr>
            <p:nvPr/>
          </p:nvSpPr>
          <p:spPr bwMode="auto">
            <a:xfrm>
              <a:off x="4809583" y="13962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5" name="Line 801"/>
            <p:cNvSpPr>
              <a:spLocks noChangeShapeType="1"/>
            </p:cNvSpPr>
            <p:nvPr/>
          </p:nvSpPr>
          <p:spPr bwMode="auto">
            <a:xfrm>
              <a:off x="4809583" y="126446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6" name="Line 802"/>
            <p:cNvSpPr>
              <a:spLocks noChangeShapeType="1"/>
            </p:cNvSpPr>
            <p:nvPr/>
          </p:nvSpPr>
          <p:spPr bwMode="auto">
            <a:xfrm>
              <a:off x="4809583" y="11327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7" name="Line 803"/>
            <p:cNvSpPr>
              <a:spLocks noChangeShapeType="1"/>
            </p:cNvSpPr>
            <p:nvPr/>
          </p:nvSpPr>
          <p:spPr bwMode="auto">
            <a:xfrm>
              <a:off x="4809583" y="99935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8" name="Line 804"/>
            <p:cNvSpPr>
              <a:spLocks noChangeShapeType="1"/>
            </p:cNvSpPr>
            <p:nvPr/>
          </p:nvSpPr>
          <p:spPr bwMode="auto">
            <a:xfrm>
              <a:off x="4809583" y="86600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09" name="Line 805"/>
            <p:cNvSpPr>
              <a:spLocks noChangeShapeType="1"/>
            </p:cNvSpPr>
            <p:nvPr/>
          </p:nvSpPr>
          <p:spPr bwMode="auto">
            <a:xfrm>
              <a:off x="4809583" y="73424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0" name="Line 806"/>
            <p:cNvSpPr>
              <a:spLocks noChangeShapeType="1"/>
            </p:cNvSpPr>
            <p:nvPr/>
          </p:nvSpPr>
          <p:spPr bwMode="auto">
            <a:xfrm>
              <a:off x="4809583" y="6024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1" name="Line 807"/>
            <p:cNvSpPr>
              <a:spLocks noChangeShapeType="1"/>
            </p:cNvSpPr>
            <p:nvPr/>
          </p:nvSpPr>
          <p:spPr bwMode="auto">
            <a:xfrm>
              <a:off x="4809583" y="46913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2" name="Line 808"/>
            <p:cNvSpPr>
              <a:spLocks noChangeShapeType="1"/>
            </p:cNvSpPr>
            <p:nvPr/>
          </p:nvSpPr>
          <p:spPr bwMode="auto">
            <a:xfrm>
              <a:off x="4809583" y="33578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3" name="Line 809"/>
            <p:cNvSpPr>
              <a:spLocks noChangeShapeType="1"/>
            </p:cNvSpPr>
            <p:nvPr/>
          </p:nvSpPr>
          <p:spPr bwMode="auto">
            <a:xfrm>
              <a:off x="4809583" y="20401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4" name="Line 810"/>
            <p:cNvSpPr>
              <a:spLocks noChangeShapeType="1"/>
            </p:cNvSpPr>
            <p:nvPr/>
          </p:nvSpPr>
          <p:spPr bwMode="auto">
            <a:xfrm>
              <a:off x="4801645" y="298849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5" name="Rectangle 811"/>
            <p:cNvSpPr>
              <a:spLocks noChangeArrowheads="1"/>
            </p:cNvSpPr>
            <p:nvPr/>
          </p:nvSpPr>
          <p:spPr bwMode="auto">
            <a:xfrm>
              <a:off x="4655112" y="2935273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16" name="Line 812"/>
            <p:cNvSpPr>
              <a:spLocks noChangeShapeType="1"/>
            </p:cNvSpPr>
            <p:nvPr/>
          </p:nvSpPr>
          <p:spPr bwMode="auto">
            <a:xfrm>
              <a:off x="4801645" y="27233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7" name="Rectangle 813"/>
            <p:cNvSpPr>
              <a:spLocks noChangeArrowheads="1"/>
            </p:cNvSpPr>
            <p:nvPr/>
          </p:nvSpPr>
          <p:spPr bwMode="auto">
            <a:xfrm>
              <a:off x="4655112" y="267016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18" name="Line 814"/>
            <p:cNvSpPr>
              <a:spLocks noChangeShapeType="1"/>
            </p:cNvSpPr>
            <p:nvPr/>
          </p:nvSpPr>
          <p:spPr bwMode="auto">
            <a:xfrm>
              <a:off x="4801645" y="245826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19" name="Rectangle 815"/>
            <p:cNvSpPr>
              <a:spLocks noChangeArrowheads="1"/>
            </p:cNvSpPr>
            <p:nvPr/>
          </p:nvSpPr>
          <p:spPr bwMode="auto">
            <a:xfrm>
              <a:off x="4655112" y="2405048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20" name="Line 816"/>
            <p:cNvSpPr>
              <a:spLocks noChangeShapeType="1"/>
            </p:cNvSpPr>
            <p:nvPr/>
          </p:nvSpPr>
          <p:spPr bwMode="auto">
            <a:xfrm>
              <a:off x="4801645" y="219315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21" name="Rectangle 817"/>
            <p:cNvSpPr>
              <a:spLocks noChangeArrowheads="1"/>
            </p:cNvSpPr>
            <p:nvPr/>
          </p:nvSpPr>
          <p:spPr bwMode="auto">
            <a:xfrm>
              <a:off x="4655112" y="213993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22" name="Line 818"/>
            <p:cNvSpPr>
              <a:spLocks noChangeShapeType="1"/>
            </p:cNvSpPr>
            <p:nvPr/>
          </p:nvSpPr>
          <p:spPr bwMode="auto">
            <a:xfrm>
              <a:off x="4801645" y="192804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23" name="Rectangle 819"/>
            <p:cNvSpPr>
              <a:spLocks noChangeArrowheads="1"/>
            </p:cNvSpPr>
            <p:nvPr/>
          </p:nvSpPr>
          <p:spPr bwMode="auto">
            <a:xfrm>
              <a:off x="4655112" y="1874823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24" name="Line 820"/>
            <p:cNvSpPr>
              <a:spLocks noChangeShapeType="1"/>
            </p:cNvSpPr>
            <p:nvPr/>
          </p:nvSpPr>
          <p:spPr bwMode="auto">
            <a:xfrm>
              <a:off x="4801645" y="166293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25" name="Rectangle 821"/>
            <p:cNvSpPr>
              <a:spLocks noChangeArrowheads="1"/>
            </p:cNvSpPr>
            <p:nvPr/>
          </p:nvSpPr>
          <p:spPr bwMode="auto">
            <a:xfrm>
              <a:off x="4655112" y="160971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26" name="Line 822"/>
            <p:cNvSpPr>
              <a:spLocks noChangeShapeType="1"/>
            </p:cNvSpPr>
            <p:nvPr/>
          </p:nvSpPr>
          <p:spPr bwMode="auto">
            <a:xfrm>
              <a:off x="4801645" y="139623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27" name="Rectangle 823"/>
            <p:cNvSpPr>
              <a:spLocks noChangeArrowheads="1"/>
            </p:cNvSpPr>
            <p:nvPr/>
          </p:nvSpPr>
          <p:spPr bwMode="auto">
            <a:xfrm>
              <a:off x="4655112" y="1343011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28" name="Line 824"/>
            <p:cNvSpPr>
              <a:spLocks noChangeShapeType="1"/>
            </p:cNvSpPr>
            <p:nvPr/>
          </p:nvSpPr>
          <p:spPr bwMode="auto">
            <a:xfrm>
              <a:off x="4801645" y="113270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29" name="Rectangle 825"/>
            <p:cNvSpPr>
              <a:spLocks noChangeArrowheads="1"/>
            </p:cNvSpPr>
            <p:nvPr/>
          </p:nvSpPr>
          <p:spPr bwMode="auto">
            <a:xfrm>
              <a:off x="4655112" y="107948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30" name="Line 826"/>
            <p:cNvSpPr>
              <a:spLocks noChangeShapeType="1"/>
            </p:cNvSpPr>
            <p:nvPr/>
          </p:nvSpPr>
          <p:spPr bwMode="auto">
            <a:xfrm>
              <a:off x="4801645" y="86600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31" name="Rectangle 827"/>
            <p:cNvSpPr>
              <a:spLocks noChangeArrowheads="1"/>
            </p:cNvSpPr>
            <p:nvPr/>
          </p:nvSpPr>
          <p:spPr bwMode="auto">
            <a:xfrm>
              <a:off x="4655112" y="812786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32" name="Line 828"/>
            <p:cNvSpPr>
              <a:spLocks noChangeShapeType="1"/>
            </p:cNvSpPr>
            <p:nvPr/>
          </p:nvSpPr>
          <p:spPr bwMode="auto">
            <a:xfrm>
              <a:off x="4801645" y="6024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33" name="Rectangle 829"/>
            <p:cNvSpPr>
              <a:spLocks noChangeArrowheads="1"/>
            </p:cNvSpPr>
            <p:nvPr/>
          </p:nvSpPr>
          <p:spPr bwMode="auto">
            <a:xfrm>
              <a:off x="4644000" y="549261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34" name="Line 830"/>
            <p:cNvSpPr>
              <a:spLocks noChangeShapeType="1"/>
            </p:cNvSpPr>
            <p:nvPr/>
          </p:nvSpPr>
          <p:spPr bwMode="auto">
            <a:xfrm>
              <a:off x="4801645" y="33578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35" name="Rectangle 831"/>
            <p:cNvSpPr>
              <a:spLocks noChangeArrowheads="1"/>
            </p:cNvSpPr>
            <p:nvPr/>
          </p:nvSpPr>
          <p:spPr bwMode="auto">
            <a:xfrm>
              <a:off x="4644000" y="282561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36" name="Rectangle 832"/>
            <p:cNvSpPr>
              <a:spLocks noChangeArrowheads="1"/>
            </p:cNvSpPr>
            <p:nvPr/>
          </p:nvSpPr>
          <p:spPr bwMode="auto">
            <a:xfrm>
              <a:off x="4646027" y="72000"/>
              <a:ext cx="1330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a.u. 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737" name="Freeform 833"/>
            <p:cNvSpPr>
              <a:spLocks/>
            </p:cNvSpPr>
            <p:nvPr/>
          </p:nvSpPr>
          <p:spPr bwMode="auto">
            <a:xfrm>
              <a:off x="4826695" y="208782"/>
              <a:ext cx="4217987" cy="3024188"/>
            </a:xfrm>
            <a:custGeom>
              <a:avLst/>
              <a:gdLst>
                <a:gd name="T0" fmla="*/ 2147483647 w 2657"/>
                <a:gd name="T1" fmla="*/ 2147483647 h 1905"/>
                <a:gd name="T2" fmla="*/ 2147483647 w 2657"/>
                <a:gd name="T3" fmla="*/ 2147483647 h 1905"/>
                <a:gd name="T4" fmla="*/ 2147483647 w 2657"/>
                <a:gd name="T5" fmla="*/ 2147483647 h 1905"/>
                <a:gd name="T6" fmla="*/ 2147483647 w 2657"/>
                <a:gd name="T7" fmla="*/ 2147483647 h 1905"/>
                <a:gd name="T8" fmla="*/ 2147483647 w 2657"/>
                <a:gd name="T9" fmla="*/ 2147483647 h 1905"/>
                <a:gd name="T10" fmla="*/ 2147483647 w 2657"/>
                <a:gd name="T11" fmla="*/ 2147483647 h 1905"/>
                <a:gd name="T12" fmla="*/ 2147483647 w 2657"/>
                <a:gd name="T13" fmla="*/ 2147483647 h 1905"/>
                <a:gd name="T14" fmla="*/ 2147483647 w 2657"/>
                <a:gd name="T15" fmla="*/ 2147483647 h 1905"/>
                <a:gd name="T16" fmla="*/ 2147483647 w 2657"/>
                <a:gd name="T17" fmla="*/ 2147483647 h 1905"/>
                <a:gd name="T18" fmla="*/ 2147483647 w 2657"/>
                <a:gd name="T19" fmla="*/ 2147483647 h 1905"/>
                <a:gd name="T20" fmla="*/ 2147483647 w 2657"/>
                <a:gd name="T21" fmla="*/ 2147483647 h 1905"/>
                <a:gd name="T22" fmla="*/ 2147483647 w 2657"/>
                <a:gd name="T23" fmla="*/ 2147483647 h 1905"/>
                <a:gd name="T24" fmla="*/ 2147483647 w 2657"/>
                <a:gd name="T25" fmla="*/ 2147483647 h 1905"/>
                <a:gd name="T26" fmla="*/ 2147483647 w 2657"/>
                <a:gd name="T27" fmla="*/ 2147483647 h 1905"/>
                <a:gd name="T28" fmla="*/ 2147483647 w 2657"/>
                <a:gd name="T29" fmla="*/ 2147483647 h 1905"/>
                <a:gd name="T30" fmla="*/ 2147483647 w 2657"/>
                <a:gd name="T31" fmla="*/ 2147483647 h 1905"/>
                <a:gd name="T32" fmla="*/ 2147483647 w 2657"/>
                <a:gd name="T33" fmla="*/ 2147483647 h 1905"/>
                <a:gd name="T34" fmla="*/ 2147483647 w 2657"/>
                <a:gd name="T35" fmla="*/ 2147483647 h 1905"/>
                <a:gd name="T36" fmla="*/ 2147483647 w 2657"/>
                <a:gd name="T37" fmla="*/ 2147483647 h 1905"/>
                <a:gd name="T38" fmla="*/ 2147483647 w 2657"/>
                <a:gd name="T39" fmla="*/ 2147483647 h 1905"/>
                <a:gd name="T40" fmla="*/ 2147483647 w 2657"/>
                <a:gd name="T41" fmla="*/ 2147483647 h 1905"/>
                <a:gd name="T42" fmla="*/ 2147483647 w 2657"/>
                <a:gd name="T43" fmla="*/ 2147483647 h 1905"/>
                <a:gd name="T44" fmla="*/ 2147483647 w 2657"/>
                <a:gd name="T45" fmla="*/ 2147483647 h 1905"/>
                <a:gd name="T46" fmla="*/ 2147483647 w 2657"/>
                <a:gd name="T47" fmla="*/ 2147483647 h 1905"/>
                <a:gd name="T48" fmla="*/ 2147483647 w 2657"/>
                <a:gd name="T49" fmla="*/ 2147483647 h 1905"/>
                <a:gd name="T50" fmla="*/ 2147483647 w 2657"/>
                <a:gd name="T51" fmla="*/ 2147483647 h 1905"/>
                <a:gd name="T52" fmla="*/ 2147483647 w 2657"/>
                <a:gd name="T53" fmla="*/ 2147483647 h 1905"/>
                <a:gd name="T54" fmla="*/ 2147483647 w 2657"/>
                <a:gd name="T55" fmla="*/ 2147483647 h 1905"/>
                <a:gd name="T56" fmla="*/ 2147483647 w 2657"/>
                <a:gd name="T57" fmla="*/ 2147483647 h 1905"/>
                <a:gd name="T58" fmla="*/ 2147483647 w 2657"/>
                <a:gd name="T59" fmla="*/ 2147483647 h 1905"/>
                <a:gd name="T60" fmla="*/ 2147483647 w 2657"/>
                <a:gd name="T61" fmla="*/ 2147483647 h 1905"/>
                <a:gd name="T62" fmla="*/ 2147483647 w 2657"/>
                <a:gd name="T63" fmla="*/ 2147483647 h 1905"/>
                <a:gd name="T64" fmla="*/ 2147483647 w 2657"/>
                <a:gd name="T65" fmla="*/ 2147483647 h 1905"/>
                <a:gd name="T66" fmla="*/ 2147483647 w 2657"/>
                <a:gd name="T67" fmla="*/ 2147483647 h 1905"/>
                <a:gd name="T68" fmla="*/ 2147483647 w 2657"/>
                <a:gd name="T69" fmla="*/ 2147483647 h 1905"/>
                <a:gd name="T70" fmla="*/ 2147483647 w 2657"/>
                <a:gd name="T71" fmla="*/ 2147483647 h 1905"/>
                <a:gd name="T72" fmla="*/ 2147483647 w 2657"/>
                <a:gd name="T73" fmla="*/ 2147483647 h 1905"/>
                <a:gd name="T74" fmla="*/ 2147483647 w 2657"/>
                <a:gd name="T75" fmla="*/ 2147483647 h 1905"/>
                <a:gd name="T76" fmla="*/ 2147483647 w 2657"/>
                <a:gd name="T77" fmla="*/ 2147483647 h 1905"/>
                <a:gd name="T78" fmla="*/ 2147483647 w 2657"/>
                <a:gd name="T79" fmla="*/ 2147483647 h 1905"/>
                <a:gd name="T80" fmla="*/ 2147483647 w 2657"/>
                <a:gd name="T81" fmla="*/ 2147483647 h 1905"/>
                <a:gd name="T82" fmla="*/ 2147483647 w 2657"/>
                <a:gd name="T83" fmla="*/ 2147483647 h 1905"/>
                <a:gd name="T84" fmla="*/ 2147483647 w 2657"/>
                <a:gd name="T85" fmla="*/ 2147483647 h 1905"/>
                <a:gd name="T86" fmla="*/ 2147483647 w 2657"/>
                <a:gd name="T87" fmla="*/ 2147483647 h 1905"/>
                <a:gd name="T88" fmla="*/ 2147483647 w 2657"/>
                <a:gd name="T89" fmla="*/ 2147483647 h 1905"/>
                <a:gd name="T90" fmla="*/ 2147483647 w 2657"/>
                <a:gd name="T91" fmla="*/ 2147483647 h 1905"/>
                <a:gd name="T92" fmla="*/ 2147483647 w 2657"/>
                <a:gd name="T93" fmla="*/ 2147483647 h 1905"/>
                <a:gd name="T94" fmla="*/ 2147483647 w 2657"/>
                <a:gd name="T95" fmla="*/ 2147483647 h 1905"/>
                <a:gd name="T96" fmla="*/ 2147483647 w 2657"/>
                <a:gd name="T97" fmla="*/ 2147483647 h 1905"/>
                <a:gd name="T98" fmla="*/ 2147483647 w 2657"/>
                <a:gd name="T99" fmla="*/ 2147483647 h 1905"/>
                <a:gd name="T100" fmla="*/ 2147483647 w 2657"/>
                <a:gd name="T101" fmla="*/ 2147483647 h 1905"/>
                <a:gd name="T102" fmla="*/ 2147483647 w 2657"/>
                <a:gd name="T103" fmla="*/ 2147483647 h 1905"/>
                <a:gd name="T104" fmla="*/ 2147483647 w 2657"/>
                <a:gd name="T105" fmla="*/ 2147483647 h 1905"/>
                <a:gd name="T106" fmla="*/ 2147483647 w 2657"/>
                <a:gd name="T107" fmla="*/ 2147483647 h 1905"/>
                <a:gd name="T108" fmla="*/ 2147483647 w 2657"/>
                <a:gd name="T109" fmla="*/ 2147483647 h 1905"/>
                <a:gd name="T110" fmla="*/ 2147483647 w 2657"/>
                <a:gd name="T111" fmla="*/ 2147483647 h 1905"/>
                <a:gd name="T112" fmla="*/ 2147483647 w 2657"/>
                <a:gd name="T113" fmla="*/ 2147483647 h 19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57"/>
                <a:gd name="T172" fmla="*/ 0 h 1905"/>
                <a:gd name="T173" fmla="*/ 2657 w 2657"/>
                <a:gd name="T174" fmla="*/ 1905 h 19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57" h="1905">
                  <a:moveTo>
                    <a:pt x="0" y="1902"/>
                  </a:moveTo>
                  <a:lnTo>
                    <a:pt x="10" y="1903"/>
                  </a:lnTo>
                  <a:lnTo>
                    <a:pt x="21" y="1903"/>
                  </a:lnTo>
                  <a:lnTo>
                    <a:pt x="31" y="1902"/>
                  </a:lnTo>
                  <a:lnTo>
                    <a:pt x="41" y="1901"/>
                  </a:lnTo>
                  <a:lnTo>
                    <a:pt x="51" y="1899"/>
                  </a:lnTo>
                  <a:lnTo>
                    <a:pt x="62" y="1900"/>
                  </a:lnTo>
                  <a:lnTo>
                    <a:pt x="72" y="1902"/>
                  </a:lnTo>
                  <a:lnTo>
                    <a:pt x="82" y="1903"/>
                  </a:lnTo>
                  <a:lnTo>
                    <a:pt x="93" y="1902"/>
                  </a:lnTo>
                  <a:lnTo>
                    <a:pt x="103" y="1901"/>
                  </a:lnTo>
                  <a:lnTo>
                    <a:pt x="114" y="1899"/>
                  </a:lnTo>
                  <a:lnTo>
                    <a:pt x="124" y="1897"/>
                  </a:lnTo>
                  <a:lnTo>
                    <a:pt x="134" y="1888"/>
                  </a:lnTo>
                  <a:lnTo>
                    <a:pt x="145" y="1862"/>
                  </a:lnTo>
                  <a:lnTo>
                    <a:pt x="155" y="1809"/>
                  </a:lnTo>
                  <a:lnTo>
                    <a:pt x="165" y="1778"/>
                  </a:lnTo>
                  <a:lnTo>
                    <a:pt x="176" y="1798"/>
                  </a:lnTo>
                  <a:lnTo>
                    <a:pt x="186" y="1832"/>
                  </a:lnTo>
                  <a:lnTo>
                    <a:pt x="196" y="1860"/>
                  </a:lnTo>
                  <a:lnTo>
                    <a:pt x="207" y="1879"/>
                  </a:lnTo>
                  <a:lnTo>
                    <a:pt x="217" y="1891"/>
                  </a:lnTo>
                  <a:lnTo>
                    <a:pt x="227" y="1897"/>
                  </a:lnTo>
                  <a:lnTo>
                    <a:pt x="238" y="1900"/>
                  </a:lnTo>
                  <a:lnTo>
                    <a:pt x="248" y="1902"/>
                  </a:lnTo>
                  <a:lnTo>
                    <a:pt x="258" y="1903"/>
                  </a:lnTo>
                  <a:lnTo>
                    <a:pt x="269" y="1904"/>
                  </a:lnTo>
                  <a:lnTo>
                    <a:pt x="279" y="1904"/>
                  </a:lnTo>
                  <a:lnTo>
                    <a:pt x="289" y="1903"/>
                  </a:lnTo>
                  <a:lnTo>
                    <a:pt x="300" y="1903"/>
                  </a:lnTo>
                  <a:lnTo>
                    <a:pt x="310" y="1902"/>
                  </a:lnTo>
                  <a:lnTo>
                    <a:pt x="320" y="1902"/>
                  </a:lnTo>
                  <a:lnTo>
                    <a:pt x="331" y="1904"/>
                  </a:lnTo>
                  <a:lnTo>
                    <a:pt x="341" y="1903"/>
                  </a:lnTo>
                  <a:lnTo>
                    <a:pt x="351" y="1903"/>
                  </a:lnTo>
                  <a:lnTo>
                    <a:pt x="362" y="1902"/>
                  </a:lnTo>
                  <a:lnTo>
                    <a:pt x="372" y="1899"/>
                  </a:lnTo>
                  <a:lnTo>
                    <a:pt x="382" y="1896"/>
                  </a:lnTo>
                  <a:lnTo>
                    <a:pt x="393" y="1890"/>
                  </a:lnTo>
                  <a:lnTo>
                    <a:pt x="403" y="1876"/>
                  </a:lnTo>
                  <a:lnTo>
                    <a:pt x="413" y="1849"/>
                  </a:lnTo>
                  <a:lnTo>
                    <a:pt x="424" y="1833"/>
                  </a:lnTo>
                  <a:lnTo>
                    <a:pt x="434" y="1846"/>
                  </a:lnTo>
                  <a:lnTo>
                    <a:pt x="445" y="1866"/>
                  </a:lnTo>
                  <a:lnTo>
                    <a:pt x="455" y="1882"/>
                  </a:lnTo>
                  <a:lnTo>
                    <a:pt x="465" y="1892"/>
                  </a:lnTo>
                  <a:lnTo>
                    <a:pt x="476" y="1898"/>
                  </a:lnTo>
                  <a:lnTo>
                    <a:pt x="486" y="1901"/>
                  </a:lnTo>
                  <a:lnTo>
                    <a:pt x="496" y="1902"/>
                  </a:lnTo>
                  <a:lnTo>
                    <a:pt x="506" y="1903"/>
                  </a:lnTo>
                  <a:lnTo>
                    <a:pt x="517" y="1904"/>
                  </a:lnTo>
                  <a:lnTo>
                    <a:pt x="527" y="1904"/>
                  </a:lnTo>
                  <a:lnTo>
                    <a:pt x="537" y="1905"/>
                  </a:lnTo>
                  <a:lnTo>
                    <a:pt x="548" y="1904"/>
                  </a:lnTo>
                  <a:lnTo>
                    <a:pt x="558" y="1902"/>
                  </a:lnTo>
                  <a:lnTo>
                    <a:pt x="569" y="1900"/>
                  </a:lnTo>
                  <a:lnTo>
                    <a:pt x="579" y="1899"/>
                  </a:lnTo>
                  <a:lnTo>
                    <a:pt x="589" y="1900"/>
                  </a:lnTo>
                  <a:lnTo>
                    <a:pt x="600" y="1902"/>
                  </a:lnTo>
                  <a:lnTo>
                    <a:pt x="610" y="1903"/>
                  </a:lnTo>
                  <a:lnTo>
                    <a:pt x="620" y="1901"/>
                  </a:lnTo>
                  <a:lnTo>
                    <a:pt x="631" y="1900"/>
                  </a:lnTo>
                  <a:lnTo>
                    <a:pt x="641" y="1895"/>
                  </a:lnTo>
                  <a:lnTo>
                    <a:pt x="651" y="1887"/>
                  </a:lnTo>
                  <a:lnTo>
                    <a:pt x="661" y="1846"/>
                  </a:lnTo>
                  <a:lnTo>
                    <a:pt x="672" y="1729"/>
                  </a:lnTo>
                  <a:lnTo>
                    <a:pt x="682" y="1618"/>
                  </a:lnTo>
                  <a:lnTo>
                    <a:pt x="693" y="1632"/>
                  </a:lnTo>
                  <a:lnTo>
                    <a:pt x="703" y="1716"/>
                  </a:lnTo>
                  <a:lnTo>
                    <a:pt x="713" y="1765"/>
                  </a:lnTo>
                  <a:lnTo>
                    <a:pt x="724" y="1778"/>
                  </a:lnTo>
                  <a:lnTo>
                    <a:pt x="734" y="1801"/>
                  </a:lnTo>
                  <a:lnTo>
                    <a:pt x="744" y="1843"/>
                  </a:lnTo>
                  <a:lnTo>
                    <a:pt x="755" y="1876"/>
                  </a:lnTo>
                  <a:lnTo>
                    <a:pt x="765" y="1890"/>
                  </a:lnTo>
                  <a:lnTo>
                    <a:pt x="775" y="1896"/>
                  </a:lnTo>
                  <a:lnTo>
                    <a:pt x="786" y="1899"/>
                  </a:lnTo>
                  <a:lnTo>
                    <a:pt x="796" y="1901"/>
                  </a:lnTo>
                  <a:lnTo>
                    <a:pt x="806" y="1901"/>
                  </a:lnTo>
                  <a:lnTo>
                    <a:pt x="817" y="1901"/>
                  </a:lnTo>
                  <a:lnTo>
                    <a:pt x="827" y="1898"/>
                  </a:lnTo>
                  <a:lnTo>
                    <a:pt x="837" y="1898"/>
                  </a:lnTo>
                  <a:lnTo>
                    <a:pt x="848" y="1900"/>
                  </a:lnTo>
                  <a:lnTo>
                    <a:pt x="858" y="1902"/>
                  </a:lnTo>
                  <a:lnTo>
                    <a:pt x="868" y="1902"/>
                  </a:lnTo>
                  <a:lnTo>
                    <a:pt x="879" y="1901"/>
                  </a:lnTo>
                  <a:lnTo>
                    <a:pt x="889" y="1900"/>
                  </a:lnTo>
                  <a:lnTo>
                    <a:pt x="899" y="1897"/>
                  </a:lnTo>
                  <a:lnTo>
                    <a:pt x="910" y="1890"/>
                  </a:lnTo>
                  <a:lnTo>
                    <a:pt x="920" y="1870"/>
                  </a:lnTo>
                  <a:lnTo>
                    <a:pt x="930" y="1817"/>
                  </a:lnTo>
                  <a:lnTo>
                    <a:pt x="941" y="1757"/>
                  </a:lnTo>
                  <a:lnTo>
                    <a:pt x="951" y="1763"/>
                  </a:lnTo>
                  <a:lnTo>
                    <a:pt x="961" y="1807"/>
                  </a:lnTo>
                  <a:lnTo>
                    <a:pt x="972" y="1832"/>
                  </a:lnTo>
                  <a:lnTo>
                    <a:pt x="982" y="1838"/>
                  </a:lnTo>
                  <a:lnTo>
                    <a:pt x="992" y="1849"/>
                  </a:lnTo>
                  <a:lnTo>
                    <a:pt x="1003" y="1872"/>
                  </a:lnTo>
                  <a:lnTo>
                    <a:pt x="1013" y="1889"/>
                  </a:lnTo>
                  <a:lnTo>
                    <a:pt x="1024" y="1897"/>
                  </a:lnTo>
                  <a:lnTo>
                    <a:pt x="1034" y="1900"/>
                  </a:lnTo>
                  <a:lnTo>
                    <a:pt x="1044" y="1901"/>
                  </a:lnTo>
                  <a:lnTo>
                    <a:pt x="1055" y="1902"/>
                  </a:lnTo>
                  <a:lnTo>
                    <a:pt x="1065" y="1903"/>
                  </a:lnTo>
                  <a:lnTo>
                    <a:pt x="1075" y="1903"/>
                  </a:lnTo>
                  <a:lnTo>
                    <a:pt x="1085" y="1902"/>
                  </a:lnTo>
                  <a:lnTo>
                    <a:pt x="1096" y="1901"/>
                  </a:lnTo>
                  <a:lnTo>
                    <a:pt x="1106" y="1902"/>
                  </a:lnTo>
                  <a:lnTo>
                    <a:pt x="1117" y="1902"/>
                  </a:lnTo>
                  <a:lnTo>
                    <a:pt x="1127" y="1902"/>
                  </a:lnTo>
                  <a:lnTo>
                    <a:pt x="1137" y="1901"/>
                  </a:lnTo>
                  <a:lnTo>
                    <a:pt x="1148" y="1900"/>
                  </a:lnTo>
                  <a:lnTo>
                    <a:pt x="1158" y="1897"/>
                  </a:lnTo>
                  <a:lnTo>
                    <a:pt x="1168" y="1892"/>
                  </a:lnTo>
                  <a:lnTo>
                    <a:pt x="1179" y="1879"/>
                  </a:lnTo>
                  <a:lnTo>
                    <a:pt x="1189" y="1859"/>
                  </a:lnTo>
                  <a:lnTo>
                    <a:pt x="1199" y="1822"/>
                  </a:lnTo>
                  <a:lnTo>
                    <a:pt x="1210" y="1662"/>
                  </a:lnTo>
                  <a:lnTo>
                    <a:pt x="1220" y="950"/>
                  </a:lnTo>
                  <a:lnTo>
                    <a:pt x="1230" y="25"/>
                  </a:lnTo>
                  <a:lnTo>
                    <a:pt x="1241" y="0"/>
                  </a:lnTo>
                  <a:lnTo>
                    <a:pt x="1251" y="749"/>
                  </a:lnTo>
                  <a:lnTo>
                    <a:pt x="1261" y="1377"/>
                  </a:lnTo>
                  <a:lnTo>
                    <a:pt x="1272" y="1660"/>
                  </a:lnTo>
                  <a:lnTo>
                    <a:pt x="1282" y="1776"/>
                  </a:lnTo>
                  <a:lnTo>
                    <a:pt x="1292" y="1830"/>
                  </a:lnTo>
                  <a:lnTo>
                    <a:pt x="1303" y="1859"/>
                  </a:lnTo>
                  <a:lnTo>
                    <a:pt x="1313" y="1876"/>
                  </a:lnTo>
                  <a:lnTo>
                    <a:pt x="1324" y="1884"/>
                  </a:lnTo>
                  <a:lnTo>
                    <a:pt x="1334" y="1890"/>
                  </a:lnTo>
                  <a:lnTo>
                    <a:pt x="1344" y="1894"/>
                  </a:lnTo>
                  <a:lnTo>
                    <a:pt x="1354" y="1897"/>
                  </a:lnTo>
                  <a:lnTo>
                    <a:pt x="1365" y="1899"/>
                  </a:lnTo>
                  <a:lnTo>
                    <a:pt x="1375" y="1899"/>
                  </a:lnTo>
                  <a:lnTo>
                    <a:pt x="1385" y="1900"/>
                  </a:lnTo>
                  <a:lnTo>
                    <a:pt x="1396" y="1899"/>
                  </a:lnTo>
                  <a:lnTo>
                    <a:pt x="1406" y="1898"/>
                  </a:lnTo>
                  <a:lnTo>
                    <a:pt x="1416" y="1896"/>
                  </a:lnTo>
                  <a:lnTo>
                    <a:pt x="1427" y="1893"/>
                  </a:lnTo>
                  <a:lnTo>
                    <a:pt x="1437" y="1888"/>
                  </a:lnTo>
                  <a:lnTo>
                    <a:pt x="1448" y="1877"/>
                  </a:lnTo>
                  <a:lnTo>
                    <a:pt x="1458" y="1859"/>
                  </a:lnTo>
                  <a:lnTo>
                    <a:pt x="1468" y="1796"/>
                  </a:lnTo>
                  <a:lnTo>
                    <a:pt x="1479" y="1525"/>
                  </a:lnTo>
                  <a:lnTo>
                    <a:pt x="1489" y="987"/>
                  </a:lnTo>
                  <a:lnTo>
                    <a:pt x="1499" y="815"/>
                  </a:lnTo>
                  <a:lnTo>
                    <a:pt x="1509" y="1203"/>
                  </a:lnTo>
                  <a:lnTo>
                    <a:pt x="1520" y="1597"/>
                  </a:lnTo>
                  <a:lnTo>
                    <a:pt x="1530" y="1774"/>
                  </a:lnTo>
                  <a:lnTo>
                    <a:pt x="1540" y="1842"/>
                  </a:lnTo>
                  <a:lnTo>
                    <a:pt x="1551" y="1870"/>
                  </a:lnTo>
                  <a:lnTo>
                    <a:pt x="1561" y="1883"/>
                  </a:lnTo>
                  <a:lnTo>
                    <a:pt x="1572" y="1890"/>
                  </a:lnTo>
                  <a:lnTo>
                    <a:pt x="1582" y="1894"/>
                  </a:lnTo>
                  <a:lnTo>
                    <a:pt x="1592" y="1897"/>
                  </a:lnTo>
                  <a:lnTo>
                    <a:pt x="1603" y="1899"/>
                  </a:lnTo>
                  <a:lnTo>
                    <a:pt x="1613" y="1900"/>
                  </a:lnTo>
                  <a:lnTo>
                    <a:pt x="1623" y="1901"/>
                  </a:lnTo>
                  <a:lnTo>
                    <a:pt x="1634" y="1901"/>
                  </a:lnTo>
                  <a:lnTo>
                    <a:pt x="1644" y="1901"/>
                  </a:lnTo>
                  <a:lnTo>
                    <a:pt x="1654" y="1900"/>
                  </a:lnTo>
                  <a:lnTo>
                    <a:pt x="1664" y="1898"/>
                  </a:lnTo>
                  <a:lnTo>
                    <a:pt x="1675" y="1895"/>
                  </a:lnTo>
                  <a:lnTo>
                    <a:pt x="1685" y="1893"/>
                  </a:lnTo>
                  <a:lnTo>
                    <a:pt x="1696" y="1889"/>
                  </a:lnTo>
                  <a:lnTo>
                    <a:pt x="1706" y="1885"/>
                  </a:lnTo>
                  <a:lnTo>
                    <a:pt x="1716" y="1877"/>
                  </a:lnTo>
                  <a:lnTo>
                    <a:pt x="1727" y="1849"/>
                  </a:lnTo>
                  <a:lnTo>
                    <a:pt x="1737" y="1722"/>
                  </a:lnTo>
                  <a:lnTo>
                    <a:pt x="1747" y="1509"/>
                  </a:lnTo>
                  <a:lnTo>
                    <a:pt x="1758" y="1503"/>
                  </a:lnTo>
                  <a:lnTo>
                    <a:pt x="1768" y="1669"/>
                  </a:lnTo>
                  <a:lnTo>
                    <a:pt x="1778" y="1803"/>
                  </a:lnTo>
                  <a:lnTo>
                    <a:pt x="1789" y="1858"/>
                  </a:lnTo>
                  <a:lnTo>
                    <a:pt x="1799" y="1880"/>
                  </a:lnTo>
                  <a:lnTo>
                    <a:pt x="1809" y="1891"/>
                  </a:lnTo>
                  <a:lnTo>
                    <a:pt x="1820" y="1896"/>
                  </a:lnTo>
                  <a:lnTo>
                    <a:pt x="1830" y="1899"/>
                  </a:lnTo>
                  <a:lnTo>
                    <a:pt x="1840" y="1900"/>
                  </a:lnTo>
                  <a:lnTo>
                    <a:pt x="1851" y="1901"/>
                  </a:lnTo>
                  <a:lnTo>
                    <a:pt x="1861" y="1901"/>
                  </a:lnTo>
                  <a:lnTo>
                    <a:pt x="1871" y="1902"/>
                  </a:lnTo>
                  <a:lnTo>
                    <a:pt x="1882" y="1902"/>
                  </a:lnTo>
                  <a:lnTo>
                    <a:pt x="1892" y="1902"/>
                  </a:lnTo>
                  <a:lnTo>
                    <a:pt x="1903" y="1902"/>
                  </a:lnTo>
                  <a:lnTo>
                    <a:pt x="1913" y="1902"/>
                  </a:lnTo>
                  <a:lnTo>
                    <a:pt x="1923" y="1900"/>
                  </a:lnTo>
                  <a:lnTo>
                    <a:pt x="1933" y="1897"/>
                  </a:lnTo>
                  <a:lnTo>
                    <a:pt x="1944" y="1895"/>
                  </a:lnTo>
                  <a:lnTo>
                    <a:pt x="1954" y="1890"/>
                  </a:lnTo>
                  <a:lnTo>
                    <a:pt x="1964" y="1885"/>
                  </a:lnTo>
                  <a:lnTo>
                    <a:pt x="1975" y="1878"/>
                  </a:lnTo>
                  <a:lnTo>
                    <a:pt x="1985" y="1868"/>
                  </a:lnTo>
                  <a:lnTo>
                    <a:pt x="1996" y="1843"/>
                  </a:lnTo>
                  <a:lnTo>
                    <a:pt x="2006" y="1801"/>
                  </a:lnTo>
                  <a:lnTo>
                    <a:pt x="2016" y="1792"/>
                  </a:lnTo>
                  <a:lnTo>
                    <a:pt x="2027" y="1831"/>
                  </a:lnTo>
                  <a:lnTo>
                    <a:pt x="2037" y="1871"/>
                  </a:lnTo>
                  <a:lnTo>
                    <a:pt x="2047" y="1889"/>
                  </a:lnTo>
                  <a:lnTo>
                    <a:pt x="2058" y="1897"/>
                  </a:lnTo>
                  <a:lnTo>
                    <a:pt x="2068" y="1900"/>
                  </a:lnTo>
                  <a:lnTo>
                    <a:pt x="2078" y="1902"/>
                  </a:lnTo>
                  <a:lnTo>
                    <a:pt x="2088" y="1901"/>
                  </a:lnTo>
                  <a:lnTo>
                    <a:pt x="2099" y="1903"/>
                  </a:lnTo>
                  <a:lnTo>
                    <a:pt x="2109" y="1902"/>
                  </a:lnTo>
                  <a:lnTo>
                    <a:pt x="2120" y="1903"/>
                  </a:lnTo>
                  <a:lnTo>
                    <a:pt x="2130" y="1903"/>
                  </a:lnTo>
                  <a:lnTo>
                    <a:pt x="2140" y="1903"/>
                  </a:lnTo>
                  <a:lnTo>
                    <a:pt x="2151" y="1903"/>
                  </a:lnTo>
                  <a:lnTo>
                    <a:pt x="2161" y="1902"/>
                  </a:lnTo>
                  <a:lnTo>
                    <a:pt x="2171" y="1902"/>
                  </a:lnTo>
                  <a:lnTo>
                    <a:pt x="2182" y="1900"/>
                  </a:lnTo>
                  <a:lnTo>
                    <a:pt x="2192" y="1898"/>
                  </a:lnTo>
                  <a:lnTo>
                    <a:pt x="2202" y="1895"/>
                  </a:lnTo>
                  <a:lnTo>
                    <a:pt x="2213" y="1892"/>
                  </a:lnTo>
                  <a:lnTo>
                    <a:pt x="2223" y="1889"/>
                  </a:lnTo>
                  <a:lnTo>
                    <a:pt x="2233" y="1883"/>
                  </a:lnTo>
                  <a:lnTo>
                    <a:pt x="2244" y="1880"/>
                  </a:lnTo>
                  <a:lnTo>
                    <a:pt x="2254" y="1875"/>
                  </a:lnTo>
                  <a:lnTo>
                    <a:pt x="2264" y="1866"/>
                  </a:lnTo>
                  <a:lnTo>
                    <a:pt x="2275" y="1867"/>
                  </a:lnTo>
                  <a:lnTo>
                    <a:pt x="2285" y="1883"/>
                  </a:lnTo>
                  <a:lnTo>
                    <a:pt x="2295" y="1894"/>
                  </a:lnTo>
                  <a:lnTo>
                    <a:pt x="2306" y="1899"/>
                  </a:lnTo>
                  <a:lnTo>
                    <a:pt x="2316" y="1901"/>
                  </a:lnTo>
                  <a:lnTo>
                    <a:pt x="2327" y="1902"/>
                  </a:lnTo>
                  <a:lnTo>
                    <a:pt x="2337" y="1903"/>
                  </a:lnTo>
                  <a:lnTo>
                    <a:pt x="2347" y="1903"/>
                  </a:lnTo>
                  <a:lnTo>
                    <a:pt x="2357" y="1903"/>
                  </a:lnTo>
                  <a:lnTo>
                    <a:pt x="2368" y="1903"/>
                  </a:lnTo>
                  <a:lnTo>
                    <a:pt x="2378" y="1904"/>
                  </a:lnTo>
                  <a:lnTo>
                    <a:pt x="2388" y="1903"/>
                  </a:lnTo>
                  <a:lnTo>
                    <a:pt x="2399" y="1903"/>
                  </a:lnTo>
                  <a:lnTo>
                    <a:pt x="2409" y="1903"/>
                  </a:lnTo>
                  <a:lnTo>
                    <a:pt x="2419" y="1903"/>
                  </a:lnTo>
                  <a:lnTo>
                    <a:pt x="2430" y="1901"/>
                  </a:lnTo>
                  <a:lnTo>
                    <a:pt x="2440" y="1899"/>
                  </a:lnTo>
                  <a:lnTo>
                    <a:pt x="2451" y="1897"/>
                  </a:lnTo>
                  <a:lnTo>
                    <a:pt x="2461" y="1893"/>
                  </a:lnTo>
                  <a:lnTo>
                    <a:pt x="2471" y="1874"/>
                  </a:lnTo>
                  <a:lnTo>
                    <a:pt x="2482" y="1714"/>
                  </a:lnTo>
                  <a:lnTo>
                    <a:pt x="2492" y="1238"/>
                  </a:lnTo>
                  <a:lnTo>
                    <a:pt x="2502" y="949"/>
                  </a:lnTo>
                  <a:lnTo>
                    <a:pt x="2512" y="1187"/>
                  </a:lnTo>
                  <a:lnTo>
                    <a:pt x="2523" y="1559"/>
                  </a:lnTo>
                  <a:lnTo>
                    <a:pt x="2533" y="1762"/>
                  </a:lnTo>
                  <a:lnTo>
                    <a:pt x="2543" y="1842"/>
                  </a:lnTo>
                  <a:lnTo>
                    <a:pt x="2554" y="1874"/>
                  </a:lnTo>
                  <a:lnTo>
                    <a:pt x="2564" y="1889"/>
                  </a:lnTo>
                  <a:lnTo>
                    <a:pt x="2575" y="1893"/>
                  </a:lnTo>
                  <a:lnTo>
                    <a:pt x="2585" y="1896"/>
                  </a:lnTo>
                  <a:lnTo>
                    <a:pt x="2595" y="1898"/>
                  </a:lnTo>
                  <a:lnTo>
                    <a:pt x="2606" y="1900"/>
                  </a:lnTo>
                  <a:lnTo>
                    <a:pt x="2616" y="1900"/>
                  </a:lnTo>
                  <a:lnTo>
                    <a:pt x="2626" y="1901"/>
                  </a:lnTo>
                  <a:lnTo>
                    <a:pt x="2637" y="1903"/>
                  </a:lnTo>
                  <a:lnTo>
                    <a:pt x="2647" y="1903"/>
                  </a:lnTo>
                  <a:lnTo>
                    <a:pt x="2657" y="1903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63" name="Connecteur droit 462"/>
            <p:cNvCxnSpPr/>
            <p:nvPr/>
          </p:nvCxnSpPr>
          <p:spPr>
            <a:xfrm>
              <a:off x="4822646" y="95822"/>
              <a:ext cx="0" cy="318022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necteur droit 463"/>
            <p:cNvCxnSpPr/>
            <p:nvPr/>
          </p:nvCxnSpPr>
          <p:spPr>
            <a:xfrm rot="16200000">
              <a:off x="6930664" y="1154135"/>
              <a:ext cx="0" cy="421206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0" name="Groupe 465"/>
          <p:cNvGrpSpPr>
            <a:grpSpLocks noChangeAspect="1"/>
          </p:cNvGrpSpPr>
          <p:nvPr/>
        </p:nvGrpSpPr>
        <p:grpSpPr bwMode="auto">
          <a:xfrm>
            <a:off x="5281613" y="1368425"/>
            <a:ext cx="3540125" cy="2649538"/>
            <a:chOff x="4644000" y="764606"/>
            <a:chExt cx="4424215" cy="3312466"/>
          </a:xfrm>
        </p:grpSpPr>
        <p:sp>
          <p:nvSpPr>
            <p:cNvPr id="467" name="Rectangle 466"/>
            <p:cNvSpPr/>
            <p:nvPr/>
          </p:nvSpPr>
          <p:spPr>
            <a:xfrm>
              <a:off x="4836443" y="792392"/>
              <a:ext cx="4207965" cy="316758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486" name="Line 214"/>
            <p:cNvSpPr>
              <a:spLocks noChangeShapeType="1"/>
            </p:cNvSpPr>
            <p:nvPr/>
          </p:nvSpPr>
          <p:spPr bwMode="auto">
            <a:xfrm>
              <a:off x="48363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87" name="Line 215"/>
            <p:cNvSpPr>
              <a:spLocks noChangeShapeType="1"/>
            </p:cNvSpPr>
            <p:nvPr/>
          </p:nvSpPr>
          <p:spPr bwMode="auto">
            <a:xfrm>
              <a:off x="49188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88" name="Line 216"/>
            <p:cNvSpPr>
              <a:spLocks noChangeShapeType="1"/>
            </p:cNvSpPr>
            <p:nvPr/>
          </p:nvSpPr>
          <p:spPr bwMode="auto">
            <a:xfrm>
              <a:off x="50014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89" name="Line 217"/>
            <p:cNvSpPr>
              <a:spLocks noChangeShapeType="1"/>
            </p:cNvSpPr>
            <p:nvPr/>
          </p:nvSpPr>
          <p:spPr bwMode="auto">
            <a:xfrm>
              <a:off x="50839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0" name="Line 218"/>
            <p:cNvSpPr>
              <a:spLocks noChangeShapeType="1"/>
            </p:cNvSpPr>
            <p:nvPr/>
          </p:nvSpPr>
          <p:spPr bwMode="auto">
            <a:xfrm>
              <a:off x="51665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1" name="Line 219"/>
            <p:cNvSpPr>
              <a:spLocks noChangeShapeType="1"/>
            </p:cNvSpPr>
            <p:nvPr/>
          </p:nvSpPr>
          <p:spPr bwMode="auto">
            <a:xfrm>
              <a:off x="52490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2" name="Line 220"/>
            <p:cNvSpPr>
              <a:spLocks noChangeShapeType="1"/>
            </p:cNvSpPr>
            <p:nvPr/>
          </p:nvSpPr>
          <p:spPr bwMode="auto">
            <a:xfrm>
              <a:off x="53316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3" name="Line 221"/>
            <p:cNvSpPr>
              <a:spLocks noChangeShapeType="1"/>
            </p:cNvSpPr>
            <p:nvPr/>
          </p:nvSpPr>
          <p:spPr bwMode="auto">
            <a:xfrm>
              <a:off x="5412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4" name="Line 222"/>
            <p:cNvSpPr>
              <a:spLocks noChangeShapeType="1"/>
            </p:cNvSpPr>
            <p:nvPr/>
          </p:nvSpPr>
          <p:spPr bwMode="auto">
            <a:xfrm>
              <a:off x="54967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5" name="Line 223"/>
            <p:cNvSpPr>
              <a:spLocks noChangeShapeType="1"/>
            </p:cNvSpPr>
            <p:nvPr/>
          </p:nvSpPr>
          <p:spPr bwMode="auto">
            <a:xfrm>
              <a:off x="55792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6" name="Line 224"/>
            <p:cNvSpPr>
              <a:spLocks noChangeShapeType="1"/>
            </p:cNvSpPr>
            <p:nvPr/>
          </p:nvSpPr>
          <p:spPr bwMode="auto">
            <a:xfrm>
              <a:off x="56618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7" name="Line 225"/>
            <p:cNvSpPr>
              <a:spLocks noChangeShapeType="1"/>
            </p:cNvSpPr>
            <p:nvPr/>
          </p:nvSpPr>
          <p:spPr bwMode="auto">
            <a:xfrm>
              <a:off x="57443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8" name="Line 226"/>
            <p:cNvSpPr>
              <a:spLocks noChangeShapeType="1"/>
            </p:cNvSpPr>
            <p:nvPr/>
          </p:nvSpPr>
          <p:spPr bwMode="auto">
            <a:xfrm>
              <a:off x="58253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99" name="Line 227"/>
            <p:cNvSpPr>
              <a:spLocks noChangeShapeType="1"/>
            </p:cNvSpPr>
            <p:nvPr/>
          </p:nvSpPr>
          <p:spPr bwMode="auto">
            <a:xfrm>
              <a:off x="59078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0" name="Line 228"/>
            <p:cNvSpPr>
              <a:spLocks noChangeShapeType="1"/>
            </p:cNvSpPr>
            <p:nvPr/>
          </p:nvSpPr>
          <p:spPr bwMode="auto">
            <a:xfrm>
              <a:off x="59920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1" name="Line 229"/>
            <p:cNvSpPr>
              <a:spLocks noChangeShapeType="1"/>
            </p:cNvSpPr>
            <p:nvPr/>
          </p:nvSpPr>
          <p:spPr bwMode="auto">
            <a:xfrm>
              <a:off x="60745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2" name="Line 230"/>
            <p:cNvSpPr>
              <a:spLocks noChangeShapeType="1"/>
            </p:cNvSpPr>
            <p:nvPr/>
          </p:nvSpPr>
          <p:spPr bwMode="auto">
            <a:xfrm>
              <a:off x="61571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3" name="Line 231"/>
            <p:cNvSpPr>
              <a:spLocks noChangeShapeType="1"/>
            </p:cNvSpPr>
            <p:nvPr/>
          </p:nvSpPr>
          <p:spPr bwMode="auto">
            <a:xfrm>
              <a:off x="62380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4" name="Line 232"/>
            <p:cNvSpPr>
              <a:spLocks noChangeShapeType="1"/>
            </p:cNvSpPr>
            <p:nvPr/>
          </p:nvSpPr>
          <p:spPr bwMode="auto">
            <a:xfrm>
              <a:off x="63206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5" name="Line 233"/>
            <p:cNvSpPr>
              <a:spLocks noChangeShapeType="1"/>
            </p:cNvSpPr>
            <p:nvPr/>
          </p:nvSpPr>
          <p:spPr bwMode="auto">
            <a:xfrm>
              <a:off x="64031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6" name="Line 234"/>
            <p:cNvSpPr>
              <a:spLocks noChangeShapeType="1"/>
            </p:cNvSpPr>
            <p:nvPr/>
          </p:nvSpPr>
          <p:spPr bwMode="auto">
            <a:xfrm>
              <a:off x="648733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7" name="Line 235"/>
            <p:cNvSpPr>
              <a:spLocks noChangeShapeType="1"/>
            </p:cNvSpPr>
            <p:nvPr/>
          </p:nvSpPr>
          <p:spPr bwMode="auto">
            <a:xfrm>
              <a:off x="65682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8" name="Line 236"/>
            <p:cNvSpPr>
              <a:spLocks noChangeShapeType="1"/>
            </p:cNvSpPr>
            <p:nvPr/>
          </p:nvSpPr>
          <p:spPr bwMode="auto">
            <a:xfrm>
              <a:off x="66508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9" name="Line 237"/>
            <p:cNvSpPr>
              <a:spLocks noChangeShapeType="1"/>
            </p:cNvSpPr>
            <p:nvPr/>
          </p:nvSpPr>
          <p:spPr bwMode="auto">
            <a:xfrm>
              <a:off x="67333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0" name="Line 238"/>
            <p:cNvSpPr>
              <a:spLocks noChangeShapeType="1"/>
            </p:cNvSpPr>
            <p:nvPr/>
          </p:nvSpPr>
          <p:spPr bwMode="auto">
            <a:xfrm>
              <a:off x="68159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1" name="Line 239"/>
            <p:cNvSpPr>
              <a:spLocks noChangeShapeType="1"/>
            </p:cNvSpPr>
            <p:nvPr/>
          </p:nvSpPr>
          <p:spPr bwMode="auto">
            <a:xfrm>
              <a:off x="6900083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2" name="Line 240"/>
            <p:cNvSpPr>
              <a:spLocks noChangeShapeType="1"/>
            </p:cNvSpPr>
            <p:nvPr/>
          </p:nvSpPr>
          <p:spPr bwMode="auto">
            <a:xfrm>
              <a:off x="69810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3" name="Line 241"/>
            <p:cNvSpPr>
              <a:spLocks noChangeShapeType="1"/>
            </p:cNvSpPr>
            <p:nvPr/>
          </p:nvSpPr>
          <p:spPr bwMode="auto">
            <a:xfrm>
              <a:off x="7063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4" name="Line 242"/>
            <p:cNvSpPr>
              <a:spLocks noChangeShapeType="1"/>
            </p:cNvSpPr>
            <p:nvPr/>
          </p:nvSpPr>
          <p:spPr bwMode="auto">
            <a:xfrm>
              <a:off x="71461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5" name="Line 243"/>
            <p:cNvSpPr>
              <a:spLocks noChangeShapeType="1"/>
            </p:cNvSpPr>
            <p:nvPr/>
          </p:nvSpPr>
          <p:spPr bwMode="auto">
            <a:xfrm>
              <a:off x="72286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6" name="Line 244"/>
            <p:cNvSpPr>
              <a:spLocks noChangeShapeType="1"/>
            </p:cNvSpPr>
            <p:nvPr/>
          </p:nvSpPr>
          <p:spPr bwMode="auto">
            <a:xfrm>
              <a:off x="73112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7" name="Line 245"/>
            <p:cNvSpPr>
              <a:spLocks noChangeShapeType="1"/>
            </p:cNvSpPr>
            <p:nvPr/>
          </p:nvSpPr>
          <p:spPr bwMode="auto">
            <a:xfrm>
              <a:off x="73937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8" name="Line 246"/>
            <p:cNvSpPr>
              <a:spLocks noChangeShapeType="1"/>
            </p:cNvSpPr>
            <p:nvPr/>
          </p:nvSpPr>
          <p:spPr bwMode="auto">
            <a:xfrm>
              <a:off x="74763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19" name="Line 247"/>
            <p:cNvSpPr>
              <a:spLocks noChangeShapeType="1"/>
            </p:cNvSpPr>
            <p:nvPr/>
          </p:nvSpPr>
          <p:spPr bwMode="auto">
            <a:xfrm>
              <a:off x="75588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0" name="Line 248"/>
            <p:cNvSpPr>
              <a:spLocks noChangeShapeType="1"/>
            </p:cNvSpPr>
            <p:nvPr/>
          </p:nvSpPr>
          <p:spPr bwMode="auto">
            <a:xfrm>
              <a:off x="76414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1" name="Line 249"/>
            <p:cNvSpPr>
              <a:spLocks noChangeShapeType="1"/>
            </p:cNvSpPr>
            <p:nvPr/>
          </p:nvSpPr>
          <p:spPr bwMode="auto">
            <a:xfrm>
              <a:off x="77239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2" name="Line 250"/>
            <p:cNvSpPr>
              <a:spLocks noChangeShapeType="1"/>
            </p:cNvSpPr>
            <p:nvPr/>
          </p:nvSpPr>
          <p:spPr bwMode="auto">
            <a:xfrm>
              <a:off x="78065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3" name="Line 251"/>
            <p:cNvSpPr>
              <a:spLocks noChangeShapeType="1"/>
            </p:cNvSpPr>
            <p:nvPr/>
          </p:nvSpPr>
          <p:spPr bwMode="auto">
            <a:xfrm>
              <a:off x="78890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4" name="Line 252"/>
            <p:cNvSpPr>
              <a:spLocks noChangeShapeType="1"/>
            </p:cNvSpPr>
            <p:nvPr/>
          </p:nvSpPr>
          <p:spPr bwMode="auto">
            <a:xfrm>
              <a:off x="79716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5" name="Line 253"/>
            <p:cNvSpPr>
              <a:spLocks noChangeShapeType="1"/>
            </p:cNvSpPr>
            <p:nvPr/>
          </p:nvSpPr>
          <p:spPr bwMode="auto">
            <a:xfrm>
              <a:off x="80541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6" name="Line 254"/>
            <p:cNvSpPr>
              <a:spLocks noChangeShapeType="1"/>
            </p:cNvSpPr>
            <p:nvPr/>
          </p:nvSpPr>
          <p:spPr bwMode="auto">
            <a:xfrm>
              <a:off x="81367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7" name="Line 255"/>
            <p:cNvSpPr>
              <a:spLocks noChangeShapeType="1"/>
            </p:cNvSpPr>
            <p:nvPr/>
          </p:nvSpPr>
          <p:spPr bwMode="auto">
            <a:xfrm>
              <a:off x="82192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8" name="Line 256"/>
            <p:cNvSpPr>
              <a:spLocks noChangeShapeType="1"/>
            </p:cNvSpPr>
            <p:nvPr/>
          </p:nvSpPr>
          <p:spPr bwMode="auto">
            <a:xfrm>
              <a:off x="83018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29" name="Line 257"/>
            <p:cNvSpPr>
              <a:spLocks noChangeShapeType="1"/>
            </p:cNvSpPr>
            <p:nvPr/>
          </p:nvSpPr>
          <p:spPr bwMode="auto">
            <a:xfrm>
              <a:off x="83843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0" name="Line 258"/>
            <p:cNvSpPr>
              <a:spLocks noChangeShapeType="1"/>
            </p:cNvSpPr>
            <p:nvPr/>
          </p:nvSpPr>
          <p:spPr bwMode="auto">
            <a:xfrm>
              <a:off x="84669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1" name="Line 259"/>
            <p:cNvSpPr>
              <a:spLocks noChangeShapeType="1"/>
            </p:cNvSpPr>
            <p:nvPr/>
          </p:nvSpPr>
          <p:spPr bwMode="auto">
            <a:xfrm>
              <a:off x="85494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2" name="Line 260"/>
            <p:cNvSpPr>
              <a:spLocks noChangeShapeType="1"/>
            </p:cNvSpPr>
            <p:nvPr/>
          </p:nvSpPr>
          <p:spPr bwMode="auto">
            <a:xfrm>
              <a:off x="86320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3" name="Line 261"/>
            <p:cNvSpPr>
              <a:spLocks noChangeShapeType="1"/>
            </p:cNvSpPr>
            <p:nvPr/>
          </p:nvSpPr>
          <p:spPr bwMode="auto">
            <a:xfrm>
              <a:off x="87145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4" name="Line 262"/>
            <p:cNvSpPr>
              <a:spLocks noChangeShapeType="1"/>
            </p:cNvSpPr>
            <p:nvPr/>
          </p:nvSpPr>
          <p:spPr bwMode="auto">
            <a:xfrm>
              <a:off x="87971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5" name="Line 263"/>
            <p:cNvSpPr>
              <a:spLocks noChangeShapeType="1"/>
            </p:cNvSpPr>
            <p:nvPr/>
          </p:nvSpPr>
          <p:spPr bwMode="auto">
            <a:xfrm>
              <a:off x="887969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6" name="Line 264"/>
            <p:cNvSpPr>
              <a:spLocks noChangeShapeType="1"/>
            </p:cNvSpPr>
            <p:nvPr/>
          </p:nvSpPr>
          <p:spPr bwMode="auto">
            <a:xfrm>
              <a:off x="8962245" y="3962514"/>
              <a:ext cx="0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7" name="Rectangle 265"/>
            <p:cNvSpPr>
              <a:spLocks noChangeArrowheads="1"/>
            </p:cNvSpPr>
            <p:nvPr/>
          </p:nvSpPr>
          <p:spPr bwMode="auto">
            <a:xfrm>
              <a:off x="8944783" y="3984739"/>
              <a:ext cx="1234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m/z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38" name="Line 266"/>
            <p:cNvSpPr>
              <a:spLocks noChangeShapeType="1"/>
            </p:cNvSpPr>
            <p:nvPr/>
          </p:nvSpPr>
          <p:spPr bwMode="auto">
            <a:xfrm>
              <a:off x="48363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39" name="Rectangle 267"/>
            <p:cNvSpPr>
              <a:spLocks noChangeArrowheads="1"/>
            </p:cNvSpPr>
            <p:nvPr/>
          </p:nvSpPr>
          <p:spPr bwMode="auto">
            <a:xfrm>
              <a:off x="47918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40" name="Line 268"/>
            <p:cNvSpPr>
              <a:spLocks noChangeShapeType="1"/>
            </p:cNvSpPr>
            <p:nvPr/>
          </p:nvSpPr>
          <p:spPr bwMode="auto">
            <a:xfrm>
              <a:off x="52490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41" name="Rectangle 269"/>
            <p:cNvSpPr>
              <a:spLocks noChangeArrowheads="1"/>
            </p:cNvSpPr>
            <p:nvPr/>
          </p:nvSpPr>
          <p:spPr bwMode="auto">
            <a:xfrm>
              <a:off x="52046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42" name="Line 270"/>
            <p:cNvSpPr>
              <a:spLocks noChangeShapeType="1"/>
            </p:cNvSpPr>
            <p:nvPr/>
          </p:nvSpPr>
          <p:spPr bwMode="auto">
            <a:xfrm>
              <a:off x="56618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43" name="Rectangle 271"/>
            <p:cNvSpPr>
              <a:spLocks noChangeArrowheads="1"/>
            </p:cNvSpPr>
            <p:nvPr/>
          </p:nvSpPr>
          <p:spPr bwMode="auto">
            <a:xfrm>
              <a:off x="56173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44" name="Line 272"/>
            <p:cNvSpPr>
              <a:spLocks noChangeShapeType="1"/>
            </p:cNvSpPr>
            <p:nvPr/>
          </p:nvSpPr>
          <p:spPr bwMode="auto">
            <a:xfrm>
              <a:off x="60745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45" name="Rectangle 273"/>
            <p:cNvSpPr>
              <a:spLocks noChangeArrowheads="1"/>
            </p:cNvSpPr>
            <p:nvPr/>
          </p:nvSpPr>
          <p:spPr bwMode="auto">
            <a:xfrm>
              <a:off x="60301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46" name="Line 274"/>
            <p:cNvSpPr>
              <a:spLocks noChangeShapeType="1"/>
            </p:cNvSpPr>
            <p:nvPr/>
          </p:nvSpPr>
          <p:spPr bwMode="auto">
            <a:xfrm>
              <a:off x="648733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47" name="Rectangle 275"/>
            <p:cNvSpPr>
              <a:spLocks noChangeArrowheads="1"/>
            </p:cNvSpPr>
            <p:nvPr/>
          </p:nvSpPr>
          <p:spPr bwMode="auto">
            <a:xfrm>
              <a:off x="644288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48" name="Line 276"/>
            <p:cNvSpPr>
              <a:spLocks noChangeShapeType="1"/>
            </p:cNvSpPr>
            <p:nvPr/>
          </p:nvSpPr>
          <p:spPr bwMode="auto">
            <a:xfrm>
              <a:off x="6900083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49" name="Rectangle 277"/>
            <p:cNvSpPr>
              <a:spLocks noChangeArrowheads="1"/>
            </p:cNvSpPr>
            <p:nvPr/>
          </p:nvSpPr>
          <p:spPr bwMode="auto">
            <a:xfrm>
              <a:off x="6855633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50" name="Line 278"/>
            <p:cNvSpPr>
              <a:spLocks noChangeShapeType="1"/>
            </p:cNvSpPr>
            <p:nvPr/>
          </p:nvSpPr>
          <p:spPr bwMode="auto">
            <a:xfrm>
              <a:off x="73112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51" name="Rectangle 279"/>
            <p:cNvSpPr>
              <a:spLocks noChangeArrowheads="1"/>
            </p:cNvSpPr>
            <p:nvPr/>
          </p:nvSpPr>
          <p:spPr bwMode="auto">
            <a:xfrm>
              <a:off x="726679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52" name="Line 280"/>
            <p:cNvSpPr>
              <a:spLocks noChangeShapeType="1"/>
            </p:cNvSpPr>
            <p:nvPr/>
          </p:nvSpPr>
          <p:spPr bwMode="auto">
            <a:xfrm>
              <a:off x="772399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53" name="Rectangle 281"/>
            <p:cNvSpPr>
              <a:spLocks noChangeArrowheads="1"/>
            </p:cNvSpPr>
            <p:nvPr/>
          </p:nvSpPr>
          <p:spPr bwMode="auto">
            <a:xfrm>
              <a:off x="767954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54" name="Line 282"/>
            <p:cNvSpPr>
              <a:spLocks noChangeShapeType="1"/>
            </p:cNvSpPr>
            <p:nvPr/>
          </p:nvSpPr>
          <p:spPr bwMode="auto">
            <a:xfrm>
              <a:off x="81367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55" name="Rectangle 283"/>
            <p:cNvSpPr>
              <a:spLocks noChangeArrowheads="1"/>
            </p:cNvSpPr>
            <p:nvPr/>
          </p:nvSpPr>
          <p:spPr bwMode="auto">
            <a:xfrm>
              <a:off x="809229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56" name="Line 284"/>
            <p:cNvSpPr>
              <a:spLocks noChangeShapeType="1"/>
            </p:cNvSpPr>
            <p:nvPr/>
          </p:nvSpPr>
          <p:spPr bwMode="auto">
            <a:xfrm>
              <a:off x="854949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57" name="Rectangle 285"/>
            <p:cNvSpPr>
              <a:spLocks noChangeArrowheads="1"/>
            </p:cNvSpPr>
            <p:nvPr/>
          </p:nvSpPr>
          <p:spPr bwMode="auto">
            <a:xfrm>
              <a:off x="8505045" y="3984739"/>
              <a:ext cx="15388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1079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58" name="Line 286"/>
            <p:cNvSpPr>
              <a:spLocks noChangeShapeType="1"/>
            </p:cNvSpPr>
            <p:nvPr/>
          </p:nvSpPr>
          <p:spPr bwMode="auto">
            <a:xfrm>
              <a:off x="8962245" y="3962514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59" name="Line 287"/>
            <p:cNvSpPr>
              <a:spLocks noChangeShapeType="1"/>
            </p:cNvSpPr>
            <p:nvPr/>
          </p:nvSpPr>
          <p:spPr bwMode="auto">
            <a:xfrm>
              <a:off x="4817283" y="389107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0" name="Line 288"/>
            <p:cNvSpPr>
              <a:spLocks noChangeShapeType="1"/>
            </p:cNvSpPr>
            <p:nvPr/>
          </p:nvSpPr>
          <p:spPr bwMode="auto">
            <a:xfrm>
              <a:off x="4817283" y="376566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1" name="Line 289"/>
            <p:cNvSpPr>
              <a:spLocks noChangeShapeType="1"/>
            </p:cNvSpPr>
            <p:nvPr/>
          </p:nvSpPr>
          <p:spPr bwMode="auto">
            <a:xfrm>
              <a:off x="4817283" y="363866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2" name="Line 290"/>
            <p:cNvSpPr>
              <a:spLocks noChangeShapeType="1"/>
            </p:cNvSpPr>
            <p:nvPr/>
          </p:nvSpPr>
          <p:spPr bwMode="auto">
            <a:xfrm>
              <a:off x="4817283" y="3513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3" name="Line 291"/>
            <p:cNvSpPr>
              <a:spLocks noChangeShapeType="1"/>
            </p:cNvSpPr>
            <p:nvPr/>
          </p:nvSpPr>
          <p:spPr bwMode="auto">
            <a:xfrm>
              <a:off x="4817283" y="3386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4" name="Line 292"/>
            <p:cNvSpPr>
              <a:spLocks noChangeShapeType="1"/>
            </p:cNvSpPr>
            <p:nvPr/>
          </p:nvSpPr>
          <p:spPr bwMode="auto">
            <a:xfrm>
              <a:off x="4817283" y="3259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5" name="Line 293"/>
            <p:cNvSpPr>
              <a:spLocks noChangeShapeType="1"/>
            </p:cNvSpPr>
            <p:nvPr/>
          </p:nvSpPr>
          <p:spPr bwMode="auto">
            <a:xfrm>
              <a:off x="4817283" y="313225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6" name="Line 294"/>
            <p:cNvSpPr>
              <a:spLocks noChangeShapeType="1"/>
            </p:cNvSpPr>
            <p:nvPr/>
          </p:nvSpPr>
          <p:spPr bwMode="auto">
            <a:xfrm>
              <a:off x="4817283" y="3006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7" name="Line 295"/>
            <p:cNvSpPr>
              <a:spLocks noChangeShapeType="1"/>
            </p:cNvSpPr>
            <p:nvPr/>
          </p:nvSpPr>
          <p:spPr bwMode="auto">
            <a:xfrm>
              <a:off x="4817283" y="2879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8" name="Line 296"/>
            <p:cNvSpPr>
              <a:spLocks noChangeShapeType="1"/>
            </p:cNvSpPr>
            <p:nvPr/>
          </p:nvSpPr>
          <p:spPr bwMode="auto">
            <a:xfrm>
              <a:off x="4817283" y="275283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69" name="Line 297"/>
            <p:cNvSpPr>
              <a:spLocks noChangeShapeType="1"/>
            </p:cNvSpPr>
            <p:nvPr/>
          </p:nvSpPr>
          <p:spPr bwMode="auto">
            <a:xfrm>
              <a:off x="4817283" y="2627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0" name="Line 298"/>
            <p:cNvSpPr>
              <a:spLocks noChangeShapeType="1"/>
            </p:cNvSpPr>
            <p:nvPr/>
          </p:nvSpPr>
          <p:spPr bwMode="auto">
            <a:xfrm>
              <a:off x="4817283" y="2500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1" name="Line 299"/>
            <p:cNvSpPr>
              <a:spLocks noChangeShapeType="1"/>
            </p:cNvSpPr>
            <p:nvPr/>
          </p:nvSpPr>
          <p:spPr bwMode="auto">
            <a:xfrm>
              <a:off x="4817283" y="2373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2" name="Line 300"/>
            <p:cNvSpPr>
              <a:spLocks noChangeShapeType="1"/>
            </p:cNvSpPr>
            <p:nvPr/>
          </p:nvSpPr>
          <p:spPr bwMode="auto">
            <a:xfrm>
              <a:off x="4817283" y="224642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3" name="Line 301"/>
            <p:cNvSpPr>
              <a:spLocks noChangeShapeType="1"/>
            </p:cNvSpPr>
            <p:nvPr/>
          </p:nvSpPr>
          <p:spPr bwMode="auto">
            <a:xfrm>
              <a:off x="4817283" y="2121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4" name="Line 302"/>
            <p:cNvSpPr>
              <a:spLocks noChangeShapeType="1"/>
            </p:cNvSpPr>
            <p:nvPr/>
          </p:nvSpPr>
          <p:spPr bwMode="auto">
            <a:xfrm>
              <a:off x="4817283" y="1994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5" name="Line 303"/>
            <p:cNvSpPr>
              <a:spLocks noChangeShapeType="1"/>
            </p:cNvSpPr>
            <p:nvPr/>
          </p:nvSpPr>
          <p:spPr bwMode="auto">
            <a:xfrm>
              <a:off x="4817283" y="1867014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6" name="Line 304"/>
            <p:cNvSpPr>
              <a:spLocks noChangeShapeType="1"/>
            </p:cNvSpPr>
            <p:nvPr/>
          </p:nvSpPr>
          <p:spPr bwMode="auto">
            <a:xfrm>
              <a:off x="4817283" y="1741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7" name="Line 305"/>
            <p:cNvSpPr>
              <a:spLocks noChangeShapeType="1"/>
            </p:cNvSpPr>
            <p:nvPr/>
          </p:nvSpPr>
          <p:spPr bwMode="auto">
            <a:xfrm>
              <a:off x="4817283" y="1614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8" name="Line 306"/>
            <p:cNvSpPr>
              <a:spLocks noChangeShapeType="1"/>
            </p:cNvSpPr>
            <p:nvPr/>
          </p:nvSpPr>
          <p:spPr bwMode="auto">
            <a:xfrm>
              <a:off x="4817283" y="1487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79" name="Line 307"/>
            <p:cNvSpPr>
              <a:spLocks noChangeShapeType="1"/>
            </p:cNvSpPr>
            <p:nvPr/>
          </p:nvSpPr>
          <p:spPr bwMode="auto">
            <a:xfrm>
              <a:off x="4817283" y="1360602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0" name="Line 308"/>
            <p:cNvSpPr>
              <a:spLocks noChangeShapeType="1"/>
            </p:cNvSpPr>
            <p:nvPr/>
          </p:nvSpPr>
          <p:spPr bwMode="auto">
            <a:xfrm>
              <a:off x="4817283" y="123518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1" name="Line 309"/>
            <p:cNvSpPr>
              <a:spLocks noChangeShapeType="1"/>
            </p:cNvSpPr>
            <p:nvPr/>
          </p:nvSpPr>
          <p:spPr bwMode="auto">
            <a:xfrm>
              <a:off x="4817283" y="1108189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2" name="Line 310"/>
            <p:cNvSpPr>
              <a:spLocks noChangeShapeType="1"/>
            </p:cNvSpPr>
            <p:nvPr/>
          </p:nvSpPr>
          <p:spPr bwMode="auto">
            <a:xfrm>
              <a:off x="4817283" y="982777"/>
              <a:ext cx="63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3" name="Line 311"/>
            <p:cNvSpPr>
              <a:spLocks noChangeShapeType="1"/>
            </p:cNvSpPr>
            <p:nvPr/>
          </p:nvSpPr>
          <p:spPr bwMode="auto">
            <a:xfrm>
              <a:off x="4809345" y="376566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4" name="Rectangle 312"/>
            <p:cNvSpPr>
              <a:spLocks noChangeArrowheads="1"/>
            </p:cNvSpPr>
            <p:nvPr/>
          </p:nvSpPr>
          <p:spPr bwMode="auto">
            <a:xfrm>
              <a:off x="4655112" y="3716704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85" name="Line 313"/>
            <p:cNvSpPr>
              <a:spLocks noChangeShapeType="1"/>
            </p:cNvSpPr>
            <p:nvPr/>
          </p:nvSpPr>
          <p:spPr bwMode="auto">
            <a:xfrm>
              <a:off x="4809345" y="351325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6" name="Rectangle 314"/>
            <p:cNvSpPr>
              <a:spLocks noChangeArrowheads="1"/>
            </p:cNvSpPr>
            <p:nvPr/>
          </p:nvSpPr>
          <p:spPr bwMode="auto">
            <a:xfrm>
              <a:off x="4655112" y="346429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87" name="Line 315"/>
            <p:cNvSpPr>
              <a:spLocks noChangeShapeType="1"/>
            </p:cNvSpPr>
            <p:nvPr/>
          </p:nvSpPr>
          <p:spPr bwMode="auto">
            <a:xfrm>
              <a:off x="4809345" y="325925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88" name="Rectangle 316"/>
            <p:cNvSpPr>
              <a:spLocks noChangeArrowheads="1"/>
            </p:cNvSpPr>
            <p:nvPr/>
          </p:nvSpPr>
          <p:spPr bwMode="auto">
            <a:xfrm>
              <a:off x="4655112" y="321029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3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89" name="Line 317"/>
            <p:cNvSpPr>
              <a:spLocks noChangeShapeType="1"/>
            </p:cNvSpPr>
            <p:nvPr/>
          </p:nvSpPr>
          <p:spPr bwMode="auto">
            <a:xfrm>
              <a:off x="4809345" y="300683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90" name="Rectangle 318"/>
            <p:cNvSpPr>
              <a:spLocks noChangeArrowheads="1"/>
            </p:cNvSpPr>
            <p:nvPr/>
          </p:nvSpPr>
          <p:spPr bwMode="auto">
            <a:xfrm>
              <a:off x="4655112" y="2957879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4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91" name="Line 319"/>
            <p:cNvSpPr>
              <a:spLocks noChangeShapeType="1"/>
            </p:cNvSpPr>
            <p:nvPr/>
          </p:nvSpPr>
          <p:spPr bwMode="auto">
            <a:xfrm>
              <a:off x="4809345" y="275283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92" name="Rectangle 320"/>
            <p:cNvSpPr>
              <a:spLocks noChangeArrowheads="1"/>
            </p:cNvSpPr>
            <p:nvPr/>
          </p:nvSpPr>
          <p:spPr bwMode="auto">
            <a:xfrm>
              <a:off x="4655112" y="2703879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5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93" name="Line 321"/>
            <p:cNvSpPr>
              <a:spLocks noChangeShapeType="1"/>
            </p:cNvSpPr>
            <p:nvPr/>
          </p:nvSpPr>
          <p:spPr bwMode="auto">
            <a:xfrm>
              <a:off x="4809345" y="250042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94" name="Rectangle 322"/>
            <p:cNvSpPr>
              <a:spLocks noChangeArrowheads="1"/>
            </p:cNvSpPr>
            <p:nvPr/>
          </p:nvSpPr>
          <p:spPr bwMode="auto">
            <a:xfrm>
              <a:off x="4655112" y="2451467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6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95" name="Line 323"/>
            <p:cNvSpPr>
              <a:spLocks noChangeShapeType="1"/>
            </p:cNvSpPr>
            <p:nvPr/>
          </p:nvSpPr>
          <p:spPr bwMode="auto">
            <a:xfrm>
              <a:off x="4809345" y="224642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96" name="Rectangle 324"/>
            <p:cNvSpPr>
              <a:spLocks noChangeArrowheads="1"/>
            </p:cNvSpPr>
            <p:nvPr/>
          </p:nvSpPr>
          <p:spPr bwMode="auto">
            <a:xfrm>
              <a:off x="4655112" y="2197467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7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97" name="Line 325"/>
            <p:cNvSpPr>
              <a:spLocks noChangeShapeType="1"/>
            </p:cNvSpPr>
            <p:nvPr/>
          </p:nvSpPr>
          <p:spPr bwMode="auto">
            <a:xfrm>
              <a:off x="4809345" y="1994014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98" name="Rectangle 326"/>
            <p:cNvSpPr>
              <a:spLocks noChangeArrowheads="1"/>
            </p:cNvSpPr>
            <p:nvPr/>
          </p:nvSpPr>
          <p:spPr bwMode="auto">
            <a:xfrm>
              <a:off x="4655112" y="1945054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8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599" name="Line 327"/>
            <p:cNvSpPr>
              <a:spLocks noChangeShapeType="1"/>
            </p:cNvSpPr>
            <p:nvPr/>
          </p:nvSpPr>
          <p:spPr bwMode="auto">
            <a:xfrm>
              <a:off x="4809345" y="174160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00" name="Rectangle 328"/>
            <p:cNvSpPr>
              <a:spLocks noChangeArrowheads="1"/>
            </p:cNvSpPr>
            <p:nvPr/>
          </p:nvSpPr>
          <p:spPr bwMode="auto">
            <a:xfrm>
              <a:off x="4655112" y="1692642"/>
              <a:ext cx="1266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 9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01" name="Line 329"/>
            <p:cNvSpPr>
              <a:spLocks noChangeShapeType="1"/>
            </p:cNvSpPr>
            <p:nvPr/>
          </p:nvSpPr>
          <p:spPr bwMode="auto">
            <a:xfrm>
              <a:off x="4809345" y="1487602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02" name="Rectangle 330"/>
            <p:cNvSpPr>
              <a:spLocks noChangeArrowheads="1"/>
            </p:cNvSpPr>
            <p:nvPr/>
          </p:nvSpPr>
          <p:spPr bwMode="auto">
            <a:xfrm>
              <a:off x="4644000" y="1438642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10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03" name="Line 331"/>
            <p:cNvSpPr>
              <a:spLocks noChangeShapeType="1"/>
            </p:cNvSpPr>
            <p:nvPr/>
          </p:nvSpPr>
          <p:spPr bwMode="auto">
            <a:xfrm>
              <a:off x="4809345" y="1235189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04" name="Rectangle 332"/>
            <p:cNvSpPr>
              <a:spLocks noChangeArrowheads="1"/>
            </p:cNvSpPr>
            <p:nvPr/>
          </p:nvSpPr>
          <p:spPr bwMode="auto">
            <a:xfrm>
              <a:off x="4644000" y="1186229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11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05" name="Line 333"/>
            <p:cNvSpPr>
              <a:spLocks noChangeShapeType="1"/>
            </p:cNvSpPr>
            <p:nvPr/>
          </p:nvSpPr>
          <p:spPr bwMode="auto">
            <a:xfrm>
              <a:off x="4809345" y="982777"/>
              <a:ext cx="14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06" name="Rectangle 334"/>
            <p:cNvSpPr>
              <a:spLocks noChangeArrowheads="1"/>
            </p:cNvSpPr>
            <p:nvPr/>
          </p:nvSpPr>
          <p:spPr bwMode="auto">
            <a:xfrm>
              <a:off x="4644000" y="933817"/>
              <a:ext cx="14747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    12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07" name="Rectangle 335"/>
            <p:cNvSpPr>
              <a:spLocks noChangeArrowheads="1"/>
            </p:cNvSpPr>
            <p:nvPr/>
          </p:nvSpPr>
          <p:spPr bwMode="auto">
            <a:xfrm>
              <a:off x="4699453" y="764606"/>
              <a:ext cx="1330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Gill Sans MT"/>
                </a:rPr>
                <a:t>a.u. </a:t>
              </a:r>
              <a:endParaRPr lang="en-US" sz="600">
                <a:latin typeface="Gill Sans MT"/>
              </a:endParaRPr>
            </a:p>
          </p:txBody>
        </p:sp>
        <p:sp>
          <p:nvSpPr>
            <p:cNvPr id="62608" name="Freeform 336"/>
            <p:cNvSpPr>
              <a:spLocks/>
            </p:cNvSpPr>
            <p:nvPr/>
          </p:nvSpPr>
          <p:spPr bwMode="auto">
            <a:xfrm>
              <a:off x="4829854" y="3519602"/>
              <a:ext cx="1849437" cy="384175"/>
            </a:xfrm>
            <a:custGeom>
              <a:avLst/>
              <a:gdLst>
                <a:gd name="T0" fmla="*/ 2147483647 w 1165"/>
                <a:gd name="T1" fmla="*/ 2147483647 h 242"/>
                <a:gd name="T2" fmla="*/ 2147483647 w 1165"/>
                <a:gd name="T3" fmla="*/ 2147483647 h 242"/>
                <a:gd name="T4" fmla="*/ 2147483647 w 1165"/>
                <a:gd name="T5" fmla="*/ 2147483647 h 242"/>
                <a:gd name="T6" fmla="*/ 2147483647 w 1165"/>
                <a:gd name="T7" fmla="*/ 2147483647 h 242"/>
                <a:gd name="T8" fmla="*/ 2147483647 w 1165"/>
                <a:gd name="T9" fmla="*/ 2147483647 h 242"/>
                <a:gd name="T10" fmla="*/ 2147483647 w 1165"/>
                <a:gd name="T11" fmla="*/ 2147483647 h 242"/>
                <a:gd name="T12" fmla="*/ 2147483647 w 1165"/>
                <a:gd name="T13" fmla="*/ 2147483647 h 242"/>
                <a:gd name="T14" fmla="*/ 2147483647 w 1165"/>
                <a:gd name="T15" fmla="*/ 2147483647 h 242"/>
                <a:gd name="T16" fmla="*/ 2147483647 w 1165"/>
                <a:gd name="T17" fmla="*/ 2147483647 h 242"/>
                <a:gd name="T18" fmla="*/ 2147483647 w 1165"/>
                <a:gd name="T19" fmla="*/ 2147483647 h 242"/>
                <a:gd name="T20" fmla="*/ 2147483647 w 1165"/>
                <a:gd name="T21" fmla="*/ 2147483647 h 242"/>
                <a:gd name="T22" fmla="*/ 2147483647 w 1165"/>
                <a:gd name="T23" fmla="*/ 2147483647 h 242"/>
                <a:gd name="T24" fmla="*/ 2147483647 w 1165"/>
                <a:gd name="T25" fmla="*/ 2147483647 h 242"/>
                <a:gd name="T26" fmla="*/ 2147483647 w 1165"/>
                <a:gd name="T27" fmla="*/ 2147483647 h 242"/>
                <a:gd name="T28" fmla="*/ 2147483647 w 1165"/>
                <a:gd name="T29" fmla="*/ 2147483647 h 242"/>
                <a:gd name="T30" fmla="*/ 2147483647 w 1165"/>
                <a:gd name="T31" fmla="*/ 2147483647 h 242"/>
                <a:gd name="T32" fmla="*/ 2147483647 w 1165"/>
                <a:gd name="T33" fmla="*/ 2147483647 h 242"/>
                <a:gd name="T34" fmla="*/ 2147483647 w 1165"/>
                <a:gd name="T35" fmla="*/ 2147483647 h 242"/>
                <a:gd name="T36" fmla="*/ 2147483647 w 1165"/>
                <a:gd name="T37" fmla="*/ 2147483647 h 242"/>
                <a:gd name="T38" fmla="*/ 2147483647 w 1165"/>
                <a:gd name="T39" fmla="*/ 2147483647 h 242"/>
                <a:gd name="T40" fmla="*/ 2147483647 w 1165"/>
                <a:gd name="T41" fmla="*/ 2147483647 h 242"/>
                <a:gd name="T42" fmla="*/ 2147483647 w 1165"/>
                <a:gd name="T43" fmla="*/ 2147483647 h 242"/>
                <a:gd name="T44" fmla="*/ 2147483647 w 1165"/>
                <a:gd name="T45" fmla="*/ 2147483647 h 242"/>
                <a:gd name="T46" fmla="*/ 2147483647 w 1165"/>
                <a:gd name="T47" fmla="*/ 2147483647 h 242"/>
                <a:gd name="T48" fmla="*/ 2147483647 w 1165"/>
                <a:gd name="T49" fmla="*/ 2147483647 h 242"/>
                <a:gd name="T50" fmla="*/ 2147483647 w 1165"/>
                <a:gd name="T51" fmla="*/ 2147483647 h 242"/>
                <a:gd name="T52" fmla="*/ 2147483647 w 1165"/>
                <a:gd name="T53" fmla="*/ 2147483647 h 242"/>
                <a:gd name="T54" fmla="*/ 2147483647 w 1165"/>
                <a:gd name="T55" fmla="*/ 2147483647 h 242"/>
                <a:gd name="T56" fmla="*/ 2147483647 w 1165"/>
                <a:gd name="T57" fmla="*/ 2147483647 h 242"/>
                <a:gd name="T58" fmla="*/ 2147483647 w 1165"/>
                <a:gd name="T59" fmla="*/ 2147483647 h 242"/>
                <a:gd name="T60" fmla="*/ 2147483647 w 1165"/>
                <a:gd name="T61" fmla="*/ 2147483647 h 242"/>
                <a:gd name="T62" fmla="*/ 2147483647 w 1165"/>
                <a:gd name="T63" fmla="*/ 2147483647 h 242"/>
                <a:gd name="T64" fmla="*/ 2147483647 w 1165"/>
                <a:gd name="T65" fmla="*/ 2147483647 h 242"/>
                <a:gd name="T66" fmla="*/ 2147483647 w 1165"/>
                <a:gd name="T67" fmla="*/ 2147483647 h 242"/>
                <a:gd name="T68" fmla="*/ 2147483647 w 1165"/>
                <a:gd name="T69" fmla="*/ 2147483647 h 242"/>
                <a:gd name="T70" fmla="*/ 2147483647 w 1165"/>
                <a:gd name="T71" fmla="*/ 2147483647 h 242"/>
                <a:gd name="T72" fmla="*/ 2147483647 w 1165"/>
                <a:gd name="T73" fmla="*/ 2147483647 h 242"/>
                <a:gd name="T74" fmla="*/ 2147483647 w 1165"/>
                <a:gd name="T75" fmla="*/ 2147483647 h 242"/>
                <a:gd name="T76" fmla="*/ 2147483647 w 1165"/>
                <a:gd name="T77" fmla="*/ 2147483647 h 242"/>
                <a:gd name="T78" fmla="*/ 2147483647 w 1165"/>
                <a:gd name="T79" fmla="*/ 2147483647 h 242"/>
                <a:gd name="T80" fmla="*/ 2147483647 w 1165"/>
                <a:gd name="T81" fmla="*/ 2147483647 h 242"/>
                <a:gd name="T82" fmla="*/ 2147483647 w 1165"/>
                <a:gd name="T83" fmla="*/ 2147483647 h 242"/>
                <a:gd name="T84" fmla="*/ 2147483647 w 1165"/>
                <a:gd name="T85" fmla="*/ 2147483647 h 242"/>
                <a:gd name="T86" fmla="*/ 2147483647 w 1165"/>
                <a:gd name="T87" fmla="*/ 2147483647 h 242"/>
                <a:gd name="T88" fmla="*/ 2147483647 w 1165"/>
                <a:gd name="T89" fmla="*/ 2147483647 h 242"/>
                <a:gd name="T90" fmla="*/ 2147483647 w 1165"/>
                <a:gd name="T91" fmla="*/ 2147483647 h 242"/>
                <a:gd name="T92" fmla="*/ 2147483647 w 1165"/>
                <a:gd name="T93" fmla="*/ 2147483647 h 242"/>
                <a:gd name="T94" fmla="*/ 2147483647 w 1165"/>
                <a:gd name="T95" fmla="*/ 2147483647 h 242"/>
                <a:gd name="T96" fmla="*/ 2147483647 w 1165"/>
                <a:gd name="T97" fmla="*/ 2147483647 h 242"/>
                <a:gd name="T98" fmla="*/ 2147483647 w 1165"/>
                <a:gd name="T99" fmla="*/ 2147483647 h 242"/>
                <a:gd name="T100" fmla="*/ 2147483647 w 1165"/>
                <a:gd name="T101" fmla="*/ 2147483647 h 242"/>
                <a:gd name="T102" fmla="*/ 2147483647 w 1165"/>
                <a:gd name="T103" fmla="*/ 2147483647 h 242"/>
                <a:gd name="T104" fmla="*/ 2147483647 w 1165"/>
                <a:gd name="T105" fmla="*/ 2147483647 h 242"/>
                <a:gd name="T106" fmla="*/ 2147483647 w 1165"/>
                <a:gd name="T107" fmla="*/ 2147483647 h 242"/>
                <a:gd name="T108" fmla="*/ 2147483647 w 1165"/>
                <a:gd name="T109" fmla="*/ 2147483647 h 242"/>
                <a:gd name="T110" fmla="*/ 2147483647 w 1165"/>
                <a:gd name="T111" fmla="*/ 2147483647 h 242"/>
                <a:gd name="T112" fmla="*/ 2147483647 w 1165"/>
                <a:gd name="T113" fmla="*/ 2147483647 h 242"/>
                <a:gd name="T114" fmla="*/ 2147483647 w 1165"/>
                <a:gd name="T115" fmla="*/ 2147483647 h 242"/>
                <a:gd name="T116" fmla="*/ 2147483647 w 1165"/>
                <a:gd name="T117" fmla="*/ 2147483647 h 242"/>
                <a:gd name="T118" fmla="*/ 2147483647 w 1165"/>
                <a:gd name="T119" fmla="*/ 2147483647 h 242"/>
                <a:gd name="T120" fmla="*/ 2147483647 w 1165"/>
                <a:gd name="T121" fmla="*/ 2147483647 h 242"/>
                <a:gd name="T122" fmla="*/ 2147483647 w 1165"/>
                <a:gd name="T123" fmla="*/ 2147483647 h 242"/>
                <a:gd name="T124" fmla="*/ 2147483647 w 1165"/>
                <a:gd name="T125" fmla="*/ 2147483647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5"/>
                <a:gd name="T190" fmla="*/ 0 h 242"/>
                <a:gd name="T191" fmla="*/ 1165 w 1165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5" h="242">
                  <a:moveTo>
                    <a:pt x="0" y="239"/>
                  </a:moveTo>
                  <a:lnTo>
                    <a:pt x="1" y="238"/>
                  </a:lnTo>
                  <a:lnTo>
                    <a:pt x="2" y="238"/>
                  </a:lnTo>
                  <a:lnTo>
                    <a:pt x="5" y="239"/>
                  </a:lnTo>
                  <a:lnTo>
                    <a:pt x="5" y="240"/>
                  </a:lnTo>
                  <a:lnTo>
                    <a:pt x="8" y="241"/>
                  </a:lnTo>
                  <a:lnTo>
                    <a:pt x="9" y="241"/>
                  </a:lnTo>
                  <a:lnTo>
                    <a:pt x="9" y="242"/>
                  </a:lnTo>
                  <a:lnTo>
                    <a:pt x="11" y="242"/>
                  </a:lnTo>
                  <a:lnTo>
                    <a:pt x="14" y="242"/>
                  </a:lnTo>
                  <a:lnTo>
                    <a:pt x="17" y="242"/>
                  </a:lnTo>
                  <a:lnTo>
                    <a:pt x="18" y="241"/>
                  </a:lnTo>
                  <a:lnTo>
                    <a:pt x="21" y="240"/>
                  </a:lnTo>
                  <a:lnTo>
                    <a:pt x="23" y="241"/>
                  </a:lnTo>
                  <a:lnTo>
                    <a:pt x="26" y="241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30" y="236"/>
                  </a:lnTo>
                  <a:lnTo>
                    <a:pt x="30" y="232"/>
                  </a:lnTo>
                  <a:lnTo>
                    <a:pt x="32" y="229"/>
                  </a:lnTo>
                  <a:lnTo>
                    <a:pt x="32" y="227"/>
                  </a:lnTo>
                  <a:lnTo>
                    <a:pt x="35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9" y="227"/>
                  </a:lnTo>
                  <a:lnTo>
                    <a:pt x="39" y="229"/>
                  </a:lnTo>
                  <a:lnTo>
                    <a:pt x="41" y="230"/>
                  </a:lnTo>
                  <a:lnTo>
                    <a:pt x="41" y="231"/>
                  </a:lnTo>
                  <a:lnTo>
                    <a:pt x="44" y="232"/>
                  </a:lnTo>
                  <a:lnTo>
                    <a:pt x="44" y="234"/>
                  </a:lnTo>
                  <a:lnTo>
                    <a:pt x="47" y="236"/>
                  </a:lnTo>
                  <a:lnTo>
                    <a:pt x="48" y="238"/>
                  </a:lnTo>
                  <a:lnTo>
                    <a:pt x="48" y="239"/>
                  </a:lnTo>
                  <a:lnTo>
                    <a:pt x="51" y="240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6" y="239"/>
                  </a:lnTo>
                  <a:lnTo>
                    <a:pt x="57" y="239"/>
                  </a:lnTo>
                  <a:lnTo>
                    <a:pt x="60" y="240"/>
                  </a:lnTo>
                  <a:lnTo>
                    <a:pt x="62" y="240"/>
                  </a:lnTo>
                  <a:lnTo>
                    <a:pt x="62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9" y="239"/>
                  </a:lnTo>
                  <a:lnTo>
                    <a:pt x="69" y="240"/>
                  </a:lnTo>
                  <a:lnTo>
                    <a:pt x="71" y="240"/>
                  </a:lnTo>
                  <a:lnTo>
                    <a:pt x="74" y="239"/>
                  </a:lnTo>
                  <a:lnTo>
                    <a:pt x="75" y="238"/>
                  </a:lnTo>
                  <a:lnTo>
                    <a:pt x="78" y="238"/>
                  </a:lnTo>
                  <a:lnTo>
                    <a:pt x="80" y="239"/>
                  </a:lnTo>
                  <a:lnTo>
                    <a:pt x="83" y="238"/>
                  </a:lnTo>
                  <a:lnTo>
                    <a:pt x="84" y="238"/>
                  </a:lnTo>
                  <a:lnTo>
                    <a:pt x="84" y="237"/>
                  </a:lnTo>
                  <a:lnTo>
                    <a:pt x="87" y="238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2" y="240"/>
                  </a:lnTo>
                  <a:lnTo>
                    <a:pt x="93" y="240"/>
                  </a:lnTo>
                  <a:lnTo>
                    <a:pt x="93" y="239"/>
                  </a:lnTo>
                  <a:lnTo>
                    <a:pt x="96" y="239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1" y="239"/>
                  </a:lnTo>
                  <a:lnTo>
                    <a:pt x="103" y="238"/>
                  </a:lnTo>
                  <a:lnTo>
                    <a:pt x="105" y="237"/>
                  </a:lnTo>
                  <a:lnTo>
                    <a:pt x="108" y="237"/>
                  </a:lnTo>
                  <a:lnTo>
                    <a:pt x="110" y="238"/>
                  </a:lnTo>
                  <a:lnTo>
                    <a:pt x="111" y="238"/>
                  </a:lnTo>
                  <a:lnTo>
                    <a:pt x="114" y="238"/>
                  </a:lnTo>
                  <a:lnTo>
                    <a:pt x="117" y="238"/>
                  </a:lnTo>
                  <a:lnTo>
                    <a:pt x="119" y="238"/>
                  </a:lnTo>
                  <a:lnTo>
                    <a:pt x="121" y="238"/>
                  </a:lnTo>
                  <a:lnTo>
                    <a:pt x="123" y="238"/>
                  </a:lnTo>
                  <a:lnTo>
                    <a:pt x="123" y="237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9" y="231"/>
                  </a:lnTo>
                  <a:lnTo>
                    <a:pt x="130" y="231"/>
                  </a:lnTo>
                  <a:lnTo>
                    <a:pt x="132" y="232"/>
                  </a:lnTo>
                  <a:lnTo>
                    <a:pt x="132" y="234"/>
                  </a:lnTo>
                  <a:lnTo>
                    <a:pt x="135" y="227"/>
                  </a:lnTo>
                  <a:lnTo>
                    <a:pt x="135" y="210"/>
                  </a:lnTo>
                  <a:lnTo>
                    <a:pt x="137" y="197"/>
                  </a:lnTo>
                  <a:lnTo>
                    <a:pt x="139" y="185"/>
                  </a:lnTo>
                  <a:lnTo>
                    <a:pt x="139" y="160"/>
                  </a:lnTo>
                  <a:lnTo>
                    <a:pt x="142" y="138"/>
                  </a:lnTo>
                  <a:lnTo>
                    <a:pt x="142" y="126"/>
                  </a:lnTo>
                  <a:lnTo>
                    <a:pt x="144" y="128"/>
                  </a:lnTo>
                  <a:lnTo>
                    <a:pt x="144" y="143"/>
                  </a:lnTo>
                  <a:lnTo>
                    <a:pt x="147" y="166"/>
                  </a:lnTo>
                  <a:lnTo>
                    <a:pt x="148" y="192"/>
                  </a:lnTo>
                  <a:lnTo>
                    <a:pt x="148" y="215"/>
                  </a:lnTo>
                  <a:lnTo>
                    <a:pt x="151" y="230"/>
                  </a:lnTo>
                  <a:lnTo>
                    <a:pt x="151" y="231"/>
                  </a:lnTo>
                  <a:lnTo>
                    <a:pt x="153" y="231"/>
                  </a:lnTo>
                  <a:lnTo>
                    <a:pt x="153" y="230"/>
                  </a:lnTo>
                  <a:lnTo>
                    <a:pt x="156" y="232"/>
                  </a:lnTo>
                  <a:lnTo>
                    <a:pt x="157" y="233"/>
                  </a:lnTo>
                  <a:lnTo>
                    <a:pt x="160" y="233"/>
                  </a:lnTo>
                  <a:lnTo>
                    <a:pt x="160" y="232"/>
                  </a:lnTo>
                  <a:lnTo>
                    <a:pt x="162" y="232"/>
                  </a:lnTo>
                  <a:lnTo>
                    <a:pt x="165" y="232"/>
                  </a:lnTo>
                  <a:lnTo>
                    <a:pt x="166" y="233"/>
                  </a:lnTo>
                  <a:lnTo>
                    <a:pt x="169" y="233"/>
                  </a:lnTo>
                  <a:lnTo>
                    <a:pt x="171" y="233"/>
                  </a:lnTo>
                  <a:lnTo>
                    <a:pt x="174" y="234"/>
                  </a:lnTo>
                  <a:lnTo>
                    <a:pt x="175" y="235"/>
                  </a:lnTo>
                  <a:lnTo>
                    <a:pt x="175" y="236"/>
                  </a:lnTo>
                  <a:lnTo>
                    <a:pt x="178" y="237"/>
                  </a:lnTo>
                  <a:lnTo>
                    <a:pt x="180" y="238"/>
                  </a:lnTo>
                  <a:lnTo>
                    <a:pt x="183" y="239"/>
                  </a:lnTo>
                  <a:lnTo>
                    <a:pt x="185" y="239"/>
                  </a:lnTo>
                  <a:lnTo>
                    <a:pt x="185" y="240"/>
                  </a:lnTo>
                  <a:lnTo>
                    <a:pt x="187" y="240"/>
                  </a:lnTo>
                  <a:lnTo>
                    <a:pt x="190" y="240"/>
                  </a:lnTo>
                  <a:lnTo>
                    <a:pt x="192" y="241"/>
                  </a:lnTo>
                  <a:lnTo>
                    <a:pt x="193" y="241"/>
                  </a:lnTo>
                  <a:lnTo>
                    <a:pt x="193" y="242"/>
                  </a:lnTo>
                  <a:lnTo>
                    <a:pt x="196" y="242"/>
                  </a:lnTo>
                  <a:lnTo>
                    <a:pt x="199" y="242"/>
                  </a:lnTo>
                  <a:lnTo>
                    <a:pt x="199" y="241"/>
                  </a:lnTo>
                  <a:lnTo>
                    <a:pt x="201" y="240"/>
                  </a:lnTo>
                  <a:lnTo>
                    <a:pt x="203" y="239"/>
                  </a:lnTo>
                  <a:lnTo>
                    <a:pt x="205" y="239"/>
                  </a:lnTo>
                  <a:lnTo>
                    <a:pt x="208" y="239"/>
                  </a:lnTo>
                  <a:lnTo>
                    <a:pt x="208" y="240"/>
                  </a:lnTo>
                  <a:lnTo>
                    <a:pt x="211" y="239"/>
                  </a:lnTo>
                  <a:lnTo>
                    <a:pt x="212" y="240"/>
                  </a:lnTo>
                  <a:lnTo>
                    <a:pt x="214" y="240"/>
                  </a:lnTo>
                  <a:lnTo>
                    <a:pt x="217" y="241"/>
                  </a:lnTo>
                  <a:lnTo>
                    <a:pt x="219" y="242"/>
                  </a:lnTo>
                  <a:lnTo>
                    <a:pt x="221" y="242"/>
                  </a:lnTo>
                  <a:lnTo>
                    <a:pt x="224" y="242"/>
                  </a:lnTo>
                  <a:lnTo>
                    <a:pt x="226" y="242"/>
                  </a:lnTo>
                  <a:lnTo>
                    <a:pt x="229" y="242"/>
                  </a:lnTo>
                  <a:lnTo>
                    <a:pt x="230" y="242"/>
                  </a:lnTo>
                  <a:lnTo>
                    <a:pt x="230" y="241"/>
                  </a:lnTo>
                  <a:lnTo>
                    <a:pt x="232" y="240"/>
                  </a:lnTo>
                  <a:lnTo>
                    <a:pt x="232" y="239"/>
                  </a:lnTo>
                  <a:lnTo>
                    <a:pt x="235" y="240"/>
                  </a:lnTo>
                  <a:lnTo>
                    <a:pt x="235" y="241"/>
                  </a:lnTo>
                  <a:lnTo>
                    <a:pt x="238" y="241"/>
                  </a:lnTo>
                  <a:lnTo>
                    <a:pt x="239" y="240"/>
                  </a:lnTo>
                  <a:lnTo>
                    <a:pt x="242" y="240"/>
                  </a:lnTo>
                  <a:lnTo>
                    <a:pt x="242" y="241"/>
                  </a:lnTo>
                  <a:lnTo>
                    <a:pt x="244" y="241"/>
                  </a:lnTo>
                  <a:lnTo>
                    <a:pt x="247" y="241"/>
                  </a:lnTo>
                  <a:lnTo>
                    <a:pt x="248" y="241"/>
                  </a:lnTo>
                  <a:lnTo>
                    <a:pt x="248" y="240"/>
                  </a:lnTo>
                  <a:lnTo>
                    <a:pt x="251" y="239"/>
                  </a:lnTo>
                  <a:lnTo>
                    <a:pt x="253" y="240"/>
                  </a:lnTo>
                  <a:lnTo>
                    <a:pt x="253" y="241"/>
                  </a:lnTo>
                  <a:lnTo>
                    <a:pt x="256" y="242"/>
                  </a:lnTo>
                  <a:lnTo>
                    <a:pt x="257" y="242"/>
                  </a:lnTo>
                  <a:lnTo>
                    <a:pt x="260" y="242"/>
                  </a:lnTo>
                  <a:lnTo>
                    <a:pt x="262" y="241"/>
                  </a:lnTo>
                  <a:lnTo>
                    <a:pt x="265" y="240"/>
                  </a:lnTo>
                  <a:lnTo>
                    <a:pt x="266" y="241"/>
                  </a:lnTo>
                  <a:lnTo>
                    <a:pt x="269" y="241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1" y="238"/>
                  </a:lnTo>
                  <a:lnTo>
                    <a:pt x="274" y="239"/>
                  </a:lnTo>
                  <a:lnTo>
                    <a:pt x="275" y="239"/>
                  </a:lnTo>
                  <a:lnTo>
                    <a:pt x="278" y="241"/>
                  </a:lnTo>
                  <a:lnTo>
                    <a:pt x="281" y="241"/>
                  </a:lnTo>
                  <a:lnTo>
                    <a:pt x="283" y="242"/>
                  </a:lnTo>
                  <a:lnTo>
                    <a:pt x="285" y="241"/>
                  </a:lnTo>
                  <a:lnTo>
                    <a:pt x="285" y="240"/>
                  </a:lnTo>
                  <a:lnTo>
                    <a:pt x="287" y="240"/>
                  </a:lnTo>
                  <a:lnTo>
                    <a:pt x="287" y="239"/>
                  </a:lnTo>
                  <a:lnTo>
                    <a:pt x="290" y="239"/>
                  </a:lnTo>
                  <a:lnTo>
                    <a:pt x="290" y="238"/>
                  </a:lnTo>
                  <a:lnTo>
                    <a:pt x="292" y="237"/>
                  </a:lnTo>
                  <a:lnTo>
                    <a:pt x="294" y="237"/>
                  </a:lnTo>
                  <a:lnTo>
                    <a:pt x="294" y="236"/>
                  </a:lnTo>
                  <a:lnTo>
                    <a:pt x="296" y="235"/>
                  </a:lnTo>
                  <a:lnTo>
                    <a:pt x="296" y="234"/>
                  </a:lnTo>
                  <a:lnTo>
                    <a:pt x="299" y="235"/>
                  </a:lnTo>
                  <a:lnTo>
                    <a:pt x="299" y="236"/>
                  </a:lnTo>
                  <a:lnTo>
                    <a:pt x="301" y="237"/>
                  </a:lnTo>
                  <a:lnTo>
                    <a:pt x="303" y="237"/>
                  </a:lnTo>
                  <a:lnTo>
                    <a:pt x="303" y="236"/>
                  </a:lnTo>
                  <a:lnTo>
                    <a:pt x="305" y="235"/>
                  </a:lnTo>
                  <a:lnTo>
                    <a:pt x="308" y="236"/>
                  </a:lnTo>
                  <a:lnTo>
                    <a:pt x="308" y="237"/>
                  </a:lnTo>
                  <a:lnTo>
                    <a:pt x="311" y="238"/>
                  </a:lnTo>
                  <a:lnTo>
                    <a:pt x="312" y="239"/>
                  </a:lnTo>
                  <a:lnTo>
                    <a:pt x="312" y="241"/>
                  </a:lnTo>
                  <a:lnTo>
                    <a:pt x="314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20" y="241"/>
                  </a:lnTo>
                  <a:lnTo>
                    <a:pt x="321" y="240"/>
                  </a:lnTo>
                  <a:lnTo>
                    <a:pt x="321" y="238"/>
                  </a:lnTo>
                  <a:lnTo>
                    <a:pt x="324" y="238"/>
                  </a:lnTo>
                  <a:lnTo>
                    <a:pt x="326" y="238"/>
                  </a:lnTo>
                  <a:lnTo>
                    <a:pt x="329" y="238"/>
                  </a:lnTo>
                  <a:lnTo>
                    <a:pt x="330" y="238"/>
                  </a:lnTo>
                  <a:lnTo>
                    <a:pt x="330" y="237"/>
                  </a:lnTo>
                  <a:lnTo>
                    <a:pt x="332" y="236"/>
                  </a:lnTo>
                  <a:lnTo>
                    <a:pt x="335" y="237"/>
                  </a:lnTo>
                  <a:lnTo>
                    <a:pt x="335" y="238"/>
                  </a:lnTo>
                  <a:lnTo>
                    <a:pt x="338" y="239"/>
                  </a:lnTo>
                  <a:lnTo>
                    <a:pt x="340" y="239"/>
                  </a:lnTo>
                  <a:lnTo>
                    <a:pt x="342" y="239"/>
                  </a:lnTo>
                  <a:lnTo>
                    <a:pt x="342" y="238"/>
                  </a:lnTo>
                  <a:lnTo>
                    <a:pt x="344" y="238"/>
                  </a:lnTo>
                  <a:lnTo>
                    <a:pt x="347" y="237"/>
                  </a:lnTo>
                  <a:lnTo>
                    <a:pt x="350" y="238"/>
                  </a:lnTo>
                  <a:lnTo>
                    <a:pt x="351" y="238"/>
                  </a:lnTo>
                  <a:lnTo>
                    <a:pt x="353" y="238"/>
                  </a:lnTo>
                  <a:lnTo>
                    <a:pt x="353" y="239"/>
                  </a:lnTo>
                  <a:lnTo>
                    <a:pt x="356" y="240"/>
                  </a:lnTo>
                  <a:lnTo>
                    <a:pt x="356" y="241"/>
                  </a:lnTo>
                  <a:lnTo>
                    <a:pt x="358" y="242"/>
                  </a:lnTo>
                  <a:lnTo>
                    <a:pt x="360" y="242"/>
                  </a:lnTo>
                  <a:lnTo>
                    <a:pt x="363" y="241"/>
                  </a:lnTo>
                  <a:lnTo>
                    <a:pt x="365" y="240"/>
                  </a:lnTo>
                  <a:lnTo>
                    <a:pt x="368" y="240"/>
                  </a:lnTo>
                  <a:lnTo>
                    <a:pt x="369" y="239"/>
                  </a:lnTo>
                  <a:lnTo>
                    <a:pt x="369" y="238"/>
                  </a:lnTo>
                  <a:lnTo>
                    <a:pt x="371" y="238"/>
                  </a:lnTo>
                  <a:lnTo>
                    <a:pt x="371" y="237"/>
                  </a:lnTo>
                  <a:lnTo>
                    <a:pt x="374" y="238"/>
                  </a:lnTo>
                  <a:lnTo>
                    <a:pt x="374" y="239"/>
                  </a:lnTo>
                  <a:lnTo>
                    <a:pt x="377" y="238"/>
                  </a:lnTo>
                  <a:lnTo>
                    <a:pt x="378" y="238"/>
                  </a:lnTo>
                  <a:lnTo>
                    <a:pt x="381" y="237"/>
                  </a:lnTo>
                  <a:lnTo>
                    <a:pt x="381" y="236"/>
                  </a:lnTo>
                  <a:lnTo>
                    <a:pt x="383" y="234"/>
                  </a:lnTo>
                  <a:lnTo>
                    <a:pt x="386" y="233"/>
                  </a:lnTo>
                  <a:lnTo>
                    <a:pt x="387" y="234"/>
                  </a:lnTo>
                  <a:lnTo>
                    <a:pt x="387" y="233"/>
                  </a:lnTo>
                  <a:lnTo>
                    <a:pt x="390" y="234"/>
                  </a:lnTo>
                  <a:lnTo>
                    <a:pt x="390" y="235"/>
                  </a:lnTo>
                  <a:lnTo>
                    <a:pt x="392" y="235"/>
                  </a:lnTo>
                  <a:lnTo>
                    <a:pt x="392" y="234"/>
                  </a:lnTo>
                  <a:lnTo>
                    <a:pt x="395" y="235"/>
                  </a:lnTo>
                  <a:lnTo>
                    <a:pt x="396" y="234"/>
                  </a:lnTo>
                  <a:lnTo>
                    <a:pt x="396" y="226"/>
                  </a:lnTo>
                  <a:lnTo>
                    <a:pt x="399" y="213"/>
                  </a:lnTo>
                  <a:lnTo>
                    <a:pt x="399" y="199"/>
                  </a:lnTo>
                  <a:lnTo>
                    <a:pt x="401" y="186"/>
                  </a:lnTo>
                  <a:lnTo>
                    <a:pt x="401" y="178"/>
                  </a:lnTo>
                  <a:lnTo>
                    <a:pt x="404" y="176"/>
                  </a:lnTo>
                  <a:lnTo>
                    <a:pt x="405" y="183"/>
                  </a:lnTo>
                  <a:lnTo>
                    <a:pt x="405" y="197"/>
                  </a:lnTo>
                  <a:lnTo>
                    <a:pt x="408" y="212"/>
                  </a:lnTo>
                  <a:lnTo>
                    <a:pt x="408" y="226"/>
                  </a:lnTo>
                  <a:lnTo>
                    <a:pt x="411" y="231"/>
                  </a:lnTo>
                  <a:lnTo>
                    <a:pt x="411" y="236"/>
                  </a:lnTo>
                  <a:lnTo>
                    <a:pt x="413" y="238"/>
                  </a:lnTo>
                  <a:lnTo>
                    <a:pt x="414" y="235"/>
                  </a:lnTo>
                  <a:lnTo>
                    <a:pt x="414" y="234"/>
                  </a:lnTo>
                  <a:lnTo>
                    <a:pt x="417" y="235"/>
                  </a:lnTo>
                  <a:lnTo>
                    <a:pt x="417" y="237"/>
                  </a:lnTo>
                  <a:lnTo>
                    <a:pt x="420" y="237"/>
                  </a:lnTo>
                  <a:lnTo>
                    <a:pt x="422" y="236"/>
                  </a:lnTo>
                  <a:lnTo>
                    <a:pt x="424" y="236"/>
                  </a:lnTo>
                  <a:lnTo>
                    <a:pt x="426" y="236"/>
                  </a:lnTo>
                  <a:lnTo>
                    <a:pt x="426" y="237"/>
                  </a:lnTo>
                  <a:lnTo>
                    <a:pt x="429" y="237"/>
                  </a:lnTo>
                  <a:lnTo>
                    <a:pt x="429" y="238"/>
                  </a:lnTo>
                  <a:lnTo>
                    <a:pt x="432" y="238"/>
                  </a:lnTo>
                  <a:lnTo>
                    <a:pt x="433" y="239"/>
                  </a:lnTo>
                  <a:lnTo>
                    <a:pt x="435" y="240"/>
                  </a:lnTo>
                  <a:lnTo>
                    <a:pt x="438" y="240"/>
                  </a:lnTo>
                  <a:lnTo>
                    <a:pt x="440" y="240"/>
                  </a:lnTo>
                  <a:lnTo>
                    <a:pt x="442" y="240"/>
                  </a:lnTo>
                  <a:lnTo>
                    <a:pt x="445" y="240"/>
                  </a:lnTo>
                  <a:lnTo>
                    <a:pt x="447" y="240"/>
                  </a:lnTo>
                  <a:lnTo>
                    <a:pt x="447" y="241"/>
                  </a:lnTo>
                  <a:lnTo>
                    <a:pt x="450" y="242"/>
                  </a:lnTo>
                  <a:lnTo>
                    <a:pt x="451" y="242"/>
                  </a:lnTo>
                  <a:lnTo>
                    <a:pt x="453" y="241"/>
                  </a:lnTo>
                  <a:lnTo>
                    <a:pt x="453" y="240"/>
                  </a:lnTo>
                  <a:lnTo>
                    <a:pt x="456" y="239"/>
                  </a:lnTo>
                  <a:lnTo>
                    <a:pt x="456" y="238"/>
                  </a:lnTo>
                  <a:lnTo>
                    <a:pt x="459" y="237"/>
                  </a:lnTo>
                  <a:lnTo>
                    <a:pt x="460" y="238"/>
                  </a:lnTo>
                  <a:lnTo>
                    <a:pt x="463" y="238"/>
                  </a:lnTo>
                  <a:lnTo>
                    <a:pt x="463" y="239"/>
                  </a:lnTo>
                  <a:lnTo>
                    <a:pt x="465" y="240"/>
                  </a:lnTo>
                  <a:lnTo>
                    <a:pt x="465" y="241"/>
                  </a:lnTo>
                  <a:lnTo>
                    <a:pt x="468" y="241"/>
                  </a:lnTo>
                  <a:lnTo>
                    <a:pt x="469" y="240"/>
                  </a:lnTo>
                  <a:lnTo>
                    <a:pt x="472" y="239"/>
                  </a:lnTo>
                  <a:lnTo>
                    <a:pt x="474" y="238"/>
                  </a:lnTo>
                  <a:lnTo>
                    <a:pt x="477" y="238"/>
                  </a:lnTo>
                  <a:lnTo>
                    <a:pt x="478" y="239"/>
                  </a:lnTo>
                  <a:lnTo>
                    <a:pt x="481" y="239"/>
                  </a:lnTo>
                  <a:lnTo>
                    <a:pt x="483" y="239"/>
                  </a:lnTo>
                  <a:lnTo>
                    <a:pt x="483" y="240"/>
                  </a:lnTo>
                  <a:lnTo>
                    <a:pt x="486" y="241"/>
                  </a:lnTo>
                  <a:lnTo>
                    <a:pt x="487" y="241"/>
                  </a:lnTo>
                  <a:lnTo>
                    <a:pt x="490" y="241"/>
                  </a:lnTo>
                  <a:lnTo>
                    <a:pt x="492" y="240"/>
                  </a:lnTo>
                  <a:lnTo>
                    <a:pt x="492" y="239"/>
                  </a:lnTo>
                  <a:lnTo>
                    <a:pt x="495" y="239"/>
                  </a:lnTo>
                  <a:lnTo>
                    <a:pt x="496" y="239"/>
                  </a:lnTo>
                  <a:lnTo>
                    <a:pt x="496" y="238"/>
                  </a:lnTo>
                  <a:lnTo>
                    <a:pt x="499" y="238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2" y="238"/>
                  </a:lnTo>
                  <a:lnTo>
                    <a:pt x="504" y="238"/>
                  </a:lnTo>
                  <a:lnTo>
                    <a:pt x="505" y="238"/>
                  </a:lnTo>
                  <a:lnTo>
                    <a:pt x="508" y="239"/>
                  </a:lnTo>
                  <a:lnTo>
                    <a:pt x="511" y="240"/>
                  </a:lnTo>
                  <a:lnTo>
                    <a:pt x="513" y="239"/>
                  </a:lnTo>
                  <a:lnTo>
                    <a:pt x="515" y="239"/>
                  </a:lnTo>
                  <a:lnTo>
                    <a:pt x="517" y="239"/>
                  </a:lnTo>
                  <a:lnTo>
                    <a:pt x="517" y="240"/>
                  </a:lnTo>
                  <a:lnTo>
                    <a:pt x="520" y="240"/>
                  </a:lnTo>
                  <a:lnTo>
                    <a:pt x="520" y="241"/>
                  </a:lnTo>
                  <a:lnTo>
                    <a:pt x="522" y="240"/>
                  </a:lnTo>
                  <a:lnTo>
                    <a:pt x="524" y="240"/>
                  </a:lnTo>
                  <a:lnTo>
                    <a:pt x="526" y="240"/>
                  </a:lnTo>
                  <a:lnTo>
                    <a:pt x="529" y="240"/>
                  </a:lnTo>
                  <a:lnTo>
                    <a:pt x="532" y="240"/>
                  </a:lnTo>
                  <a:lnTo>
                    <a:pt x="533" y="240"/>
                  </a:lnTo>
                  <a:lnTo>
                    <a:pt x="535" y="240"/>
                  </a:lnTo>
                  <a:lnTo>
                    <a:pt x="538" y="239"/>
                  </a:lnTo>
                  <a:lnTo>
                    <a:pt x="538" y="238"/>
                  </a:lnTo>
                  <a:lnTo>
                    <a:pt x="541" y="239"/>
                  </a:lnTo>
                  <a:lnTo>
                    <a:pt x="542" y="239"/>
                  </a:lnTo>
                  <a:lnTo>
                    <a:pt x="542" y="240"/>
                  </a:lnTo>
                  <a:lnTo>
                    <a:pt x="545" y="241"/>
                  </a:lnTo>
                  <a:lnTo>
                    <a:pt x="547" y="242"/>
                  </a:lnTo>
                  <a:lnTo>
                    <a:pt x="550" y="242"/>
                  </a:lnTo>
                  <a:lnTo>
                    <a:pt x="551" y="240"/>
                  </a:lnTo>
                  <a:lnTo>
                    <a:pt x="551" y="238"/>
                  </a:lnTo>
                  <a:lnTo>
                    <a:pt x="554" y="235"/>
                  </a:lnTo>
                  <a:lnTo>
                    <a:pt x="554" y="230"/>
                  </a:lnTo>
                  <a:lnTo>
                    <a:pt x="556" y="224"/>
                  </a:lnTo>
                  <a:lnTo>
                    <a:pt x="556" y="216"/>
                  </a:lnTo>
                  <a:lnTo>
                    <a:pt x="559" y="209"/>
                  </a:lnTo>
                  <a:lnTo>
                    <a:pt x="560" y="207"/>
                  </a:lnTo>
                  <a:lnTo>
                    <a:pt x="560" y="205"/>
                  </a:lnTo>
                  <a:lnTo>
                    <a:pt x="563" y="208"/>
                  </a:lnTo>
                  <a:lnTo>
                    <a:pt x="563" y="214"/>
                  </a:lnTo>
                  <a:lnTo>
                    <a:pt x="565" y="222"/>
                  </a:lnTo>
                  <a:lnTo>
                    <a:pt x="565" y="228"/>
                  </a:lnTo>
                  <a:lnTo>
                    <a:pt x="568" y="233"/>
                  </a:lnTo>
                  <a:lnTo>
                    <a:pt x="569" y="236"/>
                  </a:lnTo>
                  <a:lnTo>
                    <a:pt x="569" y="237"/>
                  </a:lnTo>
                  <a:lnTo>
                    <a:pt x="572" y="239"/>
                  </a:lnTo>
                  <a:lnTo>
                    <a:pt x="572" y="240"/>
                  </a:lnTo>
                  <a:lnTo>
                    <a:pt x="574" y="240"/>
                  </a:lnTo>
                  <a:lnTo>
                    <a:pt x="577" y="239"/>
                  </a:lnTo>
                  <a:lnTo>
                    <a:pt x="578" y="239"/>
                  </a:lnTo>
                  <a:lnTo>
                    <a:pt x="581" y="239"/>
                  </a:lnTo>
                  <a:lnTo>
                    <a:pt x="584" y="239"/>
                  </a:lnTo>
                  <a:lnTo>
                    <a:pt x="586" y="239"/>
                  </a:lnTo>
                  <a:lnTo>
                    <a:pt x="587" y="239"/>
                  </a:lnTo>
                  <a:lnTo>
                    <a:pt x="587" y="238"/>
                  </a:lnTo>
                  <a:lnTo>
                    <a:pt x="590" y="238"/>
                  </a:lnTo>
                  <a:lnTo>
                    <a:pt x="590" y="239"/>
                  </a:lnTo>
                  <a:lnTo>
                    <a:pt x="592" y="240"/>
                  </a:lnTo>
                  <a:lnTo>
                    <a:pt x="592" y="241"/>
                  </a:lnTo>
                  <a:lnTo>
                    <a:pt x="595" y="241"/>
                  </a:lnTo>
                  <a:lnTo>
                    <a:pt x="597" y="241"/>
                  </a:lnTo>
                  <a:lnTo>
                    <a:pt x="599" y="240"/>
                  </a:lnTo>
                  <a:lnTo>
                    <a:pt x="599" y="239"/>
                  </a:lnTo>
                  <a:lnTo>
                    <a:pt x="602" y="238"/>
                  </a:lnTo>
                  <a:lnTo>
                    <a:pt x="602" y="237"/>
                  </a:lnTo>
                  <a:lnTo>
                    <a:pt x="604" y="236"/>
                  </a:lnTo>
                  <a:lnTo>
                    <a:pt x="605" y="235"/>
                  </a:lnTo>
                  <a:lnTo>
                    <a:pt x="608" y="236"/>
                  </a:lnTo>
                  <a:lnTo>
                    <a:pt x="608" y="237"/>
                  </a:lnTo>
                  <a:lnTo>
                    <a:pt x="611" y="238"/>
                  </a:lnTo>
                  <a:lnTo>
                    <a:pt x="613" y="237"/>
                  </a:lnTo>
                  <a:lnTo>
                    <a:pt x="615" y="237"/>
                  </a:lnTo>
                  <a:lnTo>
                    <a:pt x="617" y="238"/>
                  </a:lnTo>
                  <a:lnTo>
                    <a:pt x="620" y="238"/>
                  </a:lnTo>
                  <a:lnTo>
                    <a:pt x="623" y="238"/>
                  </a:lnTo>
                  <a:lnTo>
                    <a:pt x="624" y="238"/>
                  </a:lnTo>
                  <a:lnTo>
                    <a:pt x="624" y="237"/>
                  </a:lnTo>
                  <a:lnTo>
                    <a:pt x="626" y="237"/>
                  </a:lnTo>
                  <a:lnTo>
                    <a:pt x="629" y="237"/>
                  </a:lnTo>
                  <a:lnTo>
                    <a:pt x="629" y="238"/>
                  </a:lnTo>
                  <a:lnTo>
                    <a:pt x="632" y="238"/>
                  </a:lnTo>
                  <a:lnTo>
                    <a:pt x="633" y="238"/>
                  </a:lnTo>
                  <a:lnTo>
                    <a:pt x="636" y="238"/>
                  </a:lnTo>
                  <a:lnTo>
                    <a:pt x="636" y="237"/>
                  </a:lnTo>
                  <a:lnTo>
                    <a:pt x="638" y="236"/>
                  </a:lnTo>
                  <a:lnTo>
                    <a:pt x="641" y="236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7" y="237"/>
                  </a:lnTo>
                  <a:lnTo>
                    <a:pt x="647" y="238"/>
                  </a:lnTo>
                  <a:lnTo>
                    <a:pt x="650" y="235"/>
                  </a:lnTo>
                  <a:lnTo>
                    <a:pt x="651" y="233"/>
                  </a:lnTo>
                  <a:lnTo>
                    <a:pt x="651" y="232"/>
                  </a:lnTo>
                  <a:lnTo>
                    <a:pt x="654" y="230"/>
                  </a:lnTo>
                  <a:lnTo>
                    <a:pt x="654" y="225"/>
                  </a:lnTo>
                  <a:lnTo>
                    <a:pt x="656" y="223"/>
                  </a:lnTo>
                  <a:lnTo>
                    <a:pt x="656" y="222"/>
                  </a:lnTo>
                  <a:lnTo>
                    <a:pt x="659" y="208"/>
                  </a:lnTo>
                  <a:lnTo>
                    <a:pt x="660" y="172"/>
                  </a:lnTo>
                  <a:lnTo>
                    <a:pt x="660" y="147"/>
                  </a:lnTo>
                  <a:lnTo>
                    <a:pt x="663" y="121"/>
                  </a:lnTo>
                  <a:lnTo>
                    <a:pt x="663" y="66"/>
                  </a:lnTo>
                  <a:lnTo>
                    <a:pt x="665" y="22"/>
                  </a:lnTo>
                  <a:lnTo>
                    <a:pt x="665" y="0"/>
                  </a:lnTo>
                  <a:lnTo>
                    <a:pt x="668" y="8"/>
                  </a:lnTo>
                  <a:lnTo>
                    <a:pt x="668" y="42"/>
                  </a:lnTo>
                  <a:lnTo>
                    <a:pt x="671" y="94"/>
                  </a:lnTo>
                  <a:lnTo>
                    <a:pt x="672" y="148"/>
                  </a:lnTo>
                  <a:lnTo>
                    <a:pt x="672" y="192"/>
                  </a:lnTo>
                  <a:lnTo>
                    <a:pt x="674" y="217"/>
                  </a:lnTo>
                  <a:lnTo>
                    <a:pt x="674" y="220"/>
                  </a:lnTo>
                  <a:lnTo>
                    <a:pt x="677" y="221"/>
                  </a:lnTo>
                  <a:lnTo>
                    <a:pt x="677" y="224"/>
                  </a:lnTo>
                  <a:lnTo>
                    <a:pt x="680" y="227"/>
                  </a:lnTo>
                  <a:lnTo>
                    <a:pt x="681" y="235"/>
                  </a:lnTo>
                  <a:lnTo>
                    <a:pt x="681" y="240"/>
                  </a:lnTo>
                  <a:lnTo>
                    <a:pt x="684" y="238"/>
                  </a:lnTo>
                  <a:lnTo>
                    <a:pt x="684" y="237"/>
                  </a:lnTo>
                  <a:lnTo>
                    <a:pt x="686" y="238"/>
                  </a:lnTo>
                  <a:lnTo>
                    <a:pt x="689" y="238"/>
                  </a:lnTo>
                  <a:lnTo>
                    <a:pt x="690" y="237"/>
                  </a:lnTo>
                  <a:lnTo>
                    <a:pt x="690" y="234"/>
                  </a:lnTo>
                  <a:lnTo>
                    <a:pt x="693" y="229"/>
                  </a:lnTo>
                  <a:lnTo>
                    <a:pt x="693" y="226"/>
                  </a:lnTo>
                  <a:lnTo>
                    <a:pt x="695" y="223"/>
                  </a:lnTo>
                  <a:lnTo>
                    <a:pt x="695" y="217"/>
                  </a:lnTo>
                  <a:lnTo>
                    <a:pt x="698" y="214"/>
                  </a:lnTo>
                  <a:lnTo>
                    <a:pt x="699" y="215"/>
                  </a:lnTo>
                  <a:lnTo>
                    <a:pt x="699" y="213"/>
                  </a:lnTo>
                  <a:lnTo>
                    <a:pt x="702" y="219"/>
                  </a:lnTo>
                  <a:lnTo>
                    <a:pt x="702" y="226"/>
                  </a:lnTo>
                  <a:lnTo>
                    <a:pt x="705" y="232"/>
                  </a:lnTo>
                  <a:lnTo>
                    <a:pt x="707" y="215"/>
                  </a:lnTo>
                  <a:lnTo>
                    <a:pt x="708" y="179"/>
                  </a:lnTo>
                  <a:lnTo>
                    <a:pt x="708" y="134"/>
                  </a:lnTo>
                  <a:lnTo>
                    <a:pt x="711" y="115"/>
                  </a:lnTo>
                  <a:lnTo>
                    <a:pt x="711" y="95"/>
                  </a:lnTo>
                  <a:lnTo>
                    <a:pt x="713" y="72"/>
                  </a:lnTo>
                  <a:lnTo>
                    <a:pt x="713" y="71"/>
                  </a:lnTo>
                  <a:lnTo>
                    <a:pt x="716" y="93"/>
                  </a:lnTo>
                  <a:lnTo>
                    <a:pt x="717" y="131"/>
                  </a:lnTo>
                  <a:lnTo>
                    <a:pt x="717" y="177"/>
                  </a:lnTo>
                  <a:lnTo>
                    <a:pt x="720" y="215"/>
                  </a:lnTo>
                  <a:lnTo>
                    <a:pt x="720" y="235"/>
                  </a:lnTo>
                  <a:lnTo>
                    <a:pt x="723" y="239"/>
                  </a:lnTo>
                  <a:lnTo>
                    <a:pt x="725" y="239"/>
                  </a:lnTo>
                  <a:lnTo>
                    <a:pt x="726" y="239"/>
                  </a:lnTo>
                  <a:lnTo>
                    <a:pt x="726" y="240"/>
                  </a:lnTo>
                  <a:lnTo>
                    <a:pt x="729" y="239"/>
                  </a:lnTo>
                  <a:lnTo>
                    <a:pt x="732" y="240"/>
                  </a:lnTo>
                  <a:lnTo>
                    <a:pt x="734" y="239"/>
                  </a:lnTo>
                  <a:lnTo>
                    <a:pt x="736" y="239"/>
                  </a:lnTo>
                  <a:lnTo>
                    <a:pt x="738" y="240"/>
                  </a:lnTo>
                  <a:lnTo>
                    <a:pt x="738" y="241"/>
                  </a:lnTo>
                  <a:lnTo>
                    <a:pt x="741" y="241"/>
                  </a:lnTo>
                  <a:lnTo>
                    <a:pt x="741" y="240"/>
                  </a:lnTo>
                  <a:lnTo>
                    <a:pt x="743" y="239"/>
                  </a:lnTo>
                  <a:lnTo>
                    <a:pt x="745" y="239"/>
                  </a:lnTo>
                  <a:lnTo>
                    <a:pt x="745" y="238"/>
                  </a:lnTo>
                  <a:lnTo>
                    <a:pt x="747" y="239"/>
                  </a:lnTo>
                  <a:lnTo>
                    <a:pt x="747" y="240"/>
                  </a:lnTo>
                  <a:lnTo>
                    <a:pt x="750" y="240"/>
                  </a:lnTo>
                  <a:lnTo>
                    <a:pt x="753" y="240"/>
                  </a:lnTo>
                  <a:lnTo>
                    <a:pt x="754" y="241"/>
                  </a:lnTo>
                  <a:lnTo>
                    <a:pt x="756" y="241"/>
                  </a:lnTo>
                  <a:lnTo>
                    <a:pt x="756" y="242"/>
                  </a:lnTo>
                  <a:lnTo>
                    <a:pt x="759" y="241"/>
                  </a:lnTo>
                  <a:lnTo>
                    <a:pt x="762" y="241"/>
                  </a:lnTo>
                  <a:lnTo>
                    <a:pt x="763" y="240"/>
                  </a:lnTo>
                  <a:lnTo>
                    <a:pt x="766" y="240"/>
                  </a:lnTo>
                  <a:lnTo>
                    <a:pt x="768" y="241"/>
                  </a:lnTo>
                  <a:lnTo>
                    <a:pt x="771" y="242"/>
                  </a:lnTo>
                  <a:lnTo>
                    <a:pt x="772" y="242"/>
                  </a:lnTo>
                  <a:lnTo>
                    <a:pt x="775" y="241"/>
                  </a:lnTo>
                  <a:lnTo>
                    <a:pt x="777" y="241"/>
                  </a:lnTo>
                  <a:lnTo>
                    <a:pt x="777" y="240"/>
                  </a:lnTo>
                  <a:lnTo>
                    <a:pt x="780" y="240"/>
                  </a:lnTo>
                  <a:lnTo>
                    <a:pt x="781" y="240"/>
                  </a:lnTo>
                  <a:lnTo>
                    <a:pt x="784" y="240"/>
                  </a:lnTo>
                  <a:lnTo>
                    <a:pt x="786" y="239"/>
                  </a:lnTo>
                  <a:lnTo>
                    <a:pt x="789" y="238"/>
                  </a:lnTo>
                  <a:lnTo>
                    <a:pt x="790" y="238"/>
                  </a:lnTo>
                  <a:lnTo>
                    <a:pt x="790" y="239"/>
                  </a:lnTo>
                  <a:lnTo>
                    <a:pt x="793" y="240"/>
                  </a:lnTo>
                  <a:lnTo>
                    <a:pt x="795" y="240"/>
                  </a:lnTo>
                  <a:lnTo>
                    <a:pt x="798" y="240"/>
                  </a:lnTo>
                  <a:lnTo>
                    <a:pt x="799" y="240"/>
                  </a:lnTo>
                  <a:lnTo>
                    <a:pt x="802" y="239"/>
                  </a:lnTo>
                  <a:lnTo>
                    <a:pt x="805" y="239"/>
                  </a:lnTo>
                  <a:lnTo>
                    <a:pt x="807" y="239"/>
                  </a:lnTo>
                  <a:lnTo>
                    <a:pt x="808" y="239"/>
                  </a:lnTo>
                  <a:lnTo>
                    <a:pt x="811" y="238"/>
                  </a:lnTo>
                  <a:lnTo>
                    <a:pt x="813" y="237"/>
                  </a:lnTo>
                  <a:lnTo>
                    <a:pt x="813" y="236"/>
                  </a:lnTo>
                  <a:lnTo>
                    <a:pt x="816" y="235"/>
                  </a:lnTo>
                  <a:lnTo>
                    <a:pt x="818" y="234"/>
                  </a:lnTo>
                  <a:lnTo>
                    <a:pt x="818" y="232"/>
                  </a:lnTo>
                  <a:lnTo>
                    <a:pt x="820" y="230"/>
                  </a:lnTo>
                  <a:lnTo>
                    <a:pt x="823" y="231"/>
                  </a:lnTo>
                  <a:lnTo>
                    <a:pt x="823" y="233"/>
                  </a:lnTo>
                  <a:lnTo>
                    <a:pt x="825" y="234"/>
                  </a:lnTo>
                  <a:lnTo>
                    <a:pt x="826" y="235"/>
                  </a:lnTo>
                  <a:lnTo>
                    <a:pt x="826" y="236"/>
                  </a:lnTo>
                  <a:lnTo>
                    <a:pt x="829" y="237"/>
                  </a:lnTo>
                  <a:lnTo>
                    <a:pt x="829" y="238"/>
                  </a:lnTo>
                  <a:lnTo>
                    <a:pt x="832" y="238"/>
                  </a:lnTo>
                  <a:lnTo>
                    <a:pt x="832" y="239"/>
                  </a:lnTo>
                  <a:lnTo>
                    <a:pt x="834" y="239"/>
                  </a:lnTo>
                  <a:lnTo>
                    <a:pt x="836" y="239"/>
                  </a:lnTo>
                  <a:lnTo>
                    <a:pt x="836" y="240"/>
                  </a:lnTo>
                  <a:lnTo>
                    <a:pt x="838" y="240"/>
                  </a:lnTo>
                  <a:lnTo>
                    <a:pt x="841" y="239"/>
                  </a:lnTo>
                  <a:lnTo>
                    <a:pt x="844" y="238"/>
                  </a:lnTo>
                  <a:lnTo>
                    <a:pt x="845" y="238"/>
                  </a:lnTo>
                  <a:lnTo>
                    <a:pt x="845" y="239"/>
                  </a:lnTo>
                  <a:lnTo>
                    <a:pt x="847" y="239"/>
                  </a:lnTo>
                  <a:lnTo>
                    <a:pt x="847" y="240"/>
                  </a:lnTo>
                  <a:lnTo>
                    <a:pt x="850" y="240"/>
                  </a:lnTo>
                  <a:lnTo>
                    <a:pt x="853" y="240"/>
                  </a:lnTo>
                  <a:lnTo>
                    <a:pt x="854" y="239"/>
                  </a:lnTo>
                  <a:lnTo>
                    <a:pt x="857" y="239"/>
                  </a:lnTo>
                  <a:lnTo>
                    <a:pt x="859" y="239"/>
                  </a:lnTo>
                  <a:lnTo>
                    <a:pt x="862" y="239"/>
                  </a:lnTo>
                  <a:lnTo>
                    <a:pt x="863" y="241"/>
                  </a:lnTo>
                  <a:lnTo>
                    <a:pt x="863" y="242"/>
                  </a:lnTo>
                  <a:lnTo>
                    <a:pt x="866" y="242"/>
                  </a:lnTo>
                  <a:lnTo>
                    <a:pt x="866" y="241"/>
                  </a:lnTo>
                  <a:lnTo>
                    <a:pt x="868" y="240"/>
                  </a:lnTo>
                  <a:lnTo>
                    <a:pt x="871" y="239"/>
                  </a:lnTo>
                  <a:lnTo>
                    <a:pt x="872" y="238"/>
                  </a:lnTo>
                  <a:lnTo>
                    <a:pt x="875" y="237"/>
                  </a:lnTo>
                  <a:lnTo>
                    <a:pt x="875" y="236"/>
                  </a:lnTo>
                  <a:lnTo>
                    <a:pt x="877" y="234"/>
                  </a:lnTo>
                  <a:lnTo>
                    <a:pt x="877" y="233"/>
                  </a:lnTo>
                  <a:lnTo>
                    <a:pt x="880" y="233"/>
                  </a:lnTo>
                  <a:lnTo>
                    <a:pt x="881" y="233"/>
                  </a:lnTo>
                  <a:lnTo>
                    <a:pt x="881" y="234"/>
                  </a:lnTo>
                  <a:lnTo>
                    <a:pt x="884" y="235"/>
                  </a:lnTo>
                  <a:lnTo>
                    <a:pt x="884" y="236"/>
                  </a:lnTo>
                  <a:lnTo>
                    <a:pt x="886" y="236"/>
                  </a:lnTo>
                  <a:lnTo>
                    <a:pt x="889" y="236"/>
                  </a:lnTo>
                  <a:lnTo>
                    <a:pt x="890" y="236"/>
                  </a:lnTo>
                  <a:lnTo>
                    <a:pt x="893" y="237"/>
                  </a:lnTo>
                  <a:lnTo>
                    <a:pt x="893" y="238"/>
                  </a:lnTo>
                  <a:lnTo>
                    <a:pt x="895" y="238"/>
                  </a:lnTo>
                  <a:lnTo>
                    <a:pt x="898" y="236"/>
                  </a:lnTo>
                  <a:lnTo>
                    <a:pt x="899" y="236"/>
                  </a:lnTo>
                  <a:lnTo>
                    <a:pt x="902" y="235"/>
                  </a:lnTo>
                  <a:lnTo>
                    <a:pt x="905" y="235"/>
                  </a:lnTo>
                  <a:lnTo>
                    <a:pt x="905" y="236"/>
                  </a:lnTo>
                  <a:lnTo>
                    <a:pt x="907" y="236"/>
                  </a:lnTo>
                  <a:lnTo>
                    <a:pt x="908" y="236"/>
                  </a:lnTo>
                  <a:lnTo>
                    <a:pt x="908" y="237"/>
                  </a:lnTo>
                  <a:lnTo>
                    <a:pt x="911" y="235"/>
                  </a:lnTo>
                  <a:lnTo>
                    <a:pt x="911" y="233"/>
                  </a:lnTo>
                  <a:lnTo>
                    <a:pt x="914" y="233"/>
                  </a:lnTo>
                  <a:lnTo>
                    <a:pt x="914" y="232"/>
                  </a:lnTo>
                  <a:lnTo>
                    <a:pt x="916" y="230"/>
                  </a:lnTo>
                  <a:lnTo>
                    <a:pt x="918" y="230"/>
                  </a:lnTo>
                  <a:lnTo>
                    <a:pt x="918" y="229"/>
                  </a:lnTo>
                  <a:lnTo>
                    <a:pt x="920" y="222"/>
                  </a:lnTo>
                  <a:lnTo>
                    <a:pt x="920" y="201"/>
                  </a:lnTo>
                  <a:lnTo>
                    <a:pt x="923" y="188"/>
                  </a:lnTo>
                  <a:lnTo>
                    <a:pt x="923" y="174"/>
                  </a:lnTo>
                  <a:lnTo>
                    <a:pt x="926" y="146"/>
                  </a:lnTo>
                  <a:lnTo>
                    <a:pt x="927" y="124"/>
                  </a:lnTo>
                  <a:lnTo>
                    <a:pt x="927" y="115"/>
                  </a:lnTo>
                  <a:lnTo>
                    <a:pt x="929" y="122"/>
                  </a:lnTo>
                  <a:lnTo>
                    <a:pt x="929" y="143"/>
                  </a:lnTo>
                  <a:lnTo>
                    <a:pt x="932" y="171"/>
                  </a:lnTo>
                  <a:lnTo>
                    <a:pt x="932" y="200"/>
                  </a:lnTo>
                  <a:lnTo>
                    <a:pt x="934" y="221"/>
                  </a:lnTo>
                  <a:lnTo>
                    <a:pt x="936" y="228"/>
                  </a:lnTo>
                  <a:lnTo>
                    <a:pt x="936" y="229"/>
                  </a:lnTo>
                  <a:lnTo>
                    <a:pt x="939" y="228"/>
                  </a:lnTo>
                  <a:lnTo>
                    <a:pt x="941" y="232"/>
                  </a:lnTo>
                  <a:lnTo>
                    <a:pt x="941" y="236"/>
                  </a:lnTo>
                  <a:lnTo>
                    <a:pt x="944" y="237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7" y="235"/>
                  </a:lnTo>
                  <a:lnTo>
                    <a:pt x="950" y="236"/>
                  </a:lnTo>
                  <a:lnTo>
                    <a:pt x="950" y="237"/>
                  </a:lnTo>
                  <a:lnTo>
                    <a:pt x="953" y="237"/>
                  </a:lnTo>
                  <a:lnTo>
                    <a:pt x="954" y="236"/>
                  </a:lnTo>
                  <a:lnTo>
                    <a:pt x="954" y="234"/>
                  </a:lnTo>
                  <a:lnTo>
                    <a:pt x="957" y="232"/>
                  </a:lnTo>
                  <a:lnTo>
                    <a:pt x="957" y="229"/>
                  </a:lnTo>
                  <a:lnTo>
                    <a:pt x="959" y="227"/>
                  </a:lnTo>
                  <a:lnTo>
                    <a:pt x="962" y="228"/>
                  </a:lnTo>
                  <a:lnTo>
                    <a:pt x="962" y="231"/>
                  </a:lnTo>
                  <a:lnTo>
                    <a:pt x="964" y="234"/>
                  </a:lnTo>
                  <a:lnTo>
                    <a:pt x="966" y="235"/>
                  </a:lnTo>
                  <a:lnTo>
                    <a:pt x="966" y="238"/>
                  </a:lnTo>
                  <a:lnTo>
                    <a:pt x="968" y="223"/>
                  </a:lnTo>
                  <a:lnTo>
                    <a:pt x="968" y="203"/>
                  </a:lnTo>
                  <a:lnTo>
                    <a:pt x="971" y="191"/>
                  </a:lnTo>
                  <a:lnTo>
                    <a:pt x="971" y="179"/>
                  </a:lnTo>
                  <a:lnTo>
                    <a:pt x="973" y="159"/>
                  </a:lnTo>
                  <a:lnTo>
                    <a:pt x="975" y="153"/>
                  </a:lnTo>
                  <a:lnTo>
                    <a:pt x="975" y="150"/>
                  </a:lnTo>
                  <a:lnTo>
                    <a:pt x="977" y="170"/>
                  </a:lnTo>
                  <a:lnTo>
                    <a:pt x="977" y="194"/>
                  </a:lnTo>
                  <a:lnTo>
                    <a:pt x="980" y="217"/>
                  </a:lnTo>
                  <a:lnTo>
                    <a:pt x="980" y="233"/>
                  </a:lnTo>
                  <a:lnTo>
                    <a:pt x="983" y="240"/>
                  </a:lnTo>
                  <a:lnTo>
                    <a:pt x="984" y="240"/>
                  </a:lnTo>
                  <a:lnTo>
                    <a:pt x="984" y="239"/>
                  </a:lnTo>
                  <a:lnTo>
                    <a:pt x="987" y="239"/>
                  </a:lnTo>
                  <a:lnTo>
                    <a:pt x="989" y="239"/>
                  </a:lnTo>
                  <a:lnTo>
                    <a:pt x="992" y="239"/>
                  </a:lnTo>
                  <a:lnTo>
                    <a:pt x="993" y="239"/>
                  </a:lnTo>
                  <a:lnTo>
                    <a:pt x="996" y="239"/>
                  </a:lnTo>
                  <a:lnTo>
                    <a:pt x="996" y="240"/>
                  </a:lnTo>
                  <a:lnTo>
                    <a:pt x="998" y="240"/>
                  </a:lnTo>
                  <a:lnTo>
                    <a:pt x="998" y="241"/>
                  </a:lnTo>
                  <a:lnTo>
                    <a:pt x="1001" y="241"/>
                  </a:lnTo>
                  <a:lnTo>
                    <a:pt x="1002" y="241"/>
                  </a:lnTo>
                  <a:lnTo>
                    <a:pt x="1005" y="242"/>
                  </a:lnTo>
                  <a:lnTo>
                    <a:pt x="1007" y="242"/>
                  </a:lnTo>
                  <a:lnTo>
                    <a:pt x="1007" y="241"/>
                  </a:lnTo>
                  <a:lnTo>
                    <a:pt x="1010" y="241"/>
                  </a:lnTo>
                  <a:lnTo>
                    <a:pt x="1011" y="239"/>
                  </a:lnTo>
                  <a:lnTo>
                    <a:pt x="1014" y="239"/>
                  </a:lnTo>
                  <a:lnTo>
                    <a:pt x="1016" y="240"/>
                  </a:lnTo>
                  <a:lnTo>
                    <a:pt x="1016" y="241"/>
                  </a:lnTo>
                  <a:lnTo>
                    <a:pt x="1019" y="241"/>
                  </a:lnTo>
                  <a:lnTo>
                    <a:pt x="1020" y="241"/>
                  </a:lnTo>
                  <a:lnTo>
                    <a:pt x="1020" y="240"/>
                  </a:lnTo>
                  <a:lnTo>
                    <a:pt x="1023" y="239"/>
                  </a:lnTo>
                  <a:lnTo>
                    <a:pt x="1026" y="240"/>
                  </a:lnTo>
                  <a:lnTo>
                    <a:pt x="1026" y="241"/>
                  </a:lnTo>
                  <a:lnTo>
                    <a:pt x="1028" y="241"/>
                  </a:lnTo>
                  <a:lnTo>
                    <a:pt x="1029" y="241"/>
                  </a:lnTo>
                  <a:lnTo>
                    <a:pt x="1032" y="241"/>
                  </a:lnTo>
                  <a:lnTo>
                    <a:pt x="1035" y="241"/>
                  </a:lnTo>
                  <a:lnTo>
                    <a:pt x="1037" y="241"/>
                  </a:lnTo>
                  <a:lnTo>
                    <a:pt x="1039" y="242"/>
                  </a:lnTo>
                  <a:lnTo>
                    <a:pt x="1041" y="242"/>
                  </a:lnTo>
                  <a:lnTo>
                    <a:pt x="1044" y="242"/>
                  </a:lnTo>
                  <a:lnTo>
                    <a:pt x="1044" y="241"/>
                  </a:lnTo>
                  <a:lnTo>
                    <a:pt x="1046" y="241"/>
                  </a:lnTo>
                  <a:lnTo>
                    <a:pt x="1048" y="241"/>
                  </a:lnTo>
                  <a:lnTo>
                    <a:pt x="1050" y="242"/>
                  </a:lnTo>
                  <a:lnTo>
                    <a:pt x="1053" y="242"/>
                  </a:lnTo>
                  <a:lnTo>
                    <a:pt x="1055" y="242"/>
                  </a:lnTo>
                  <a:lnTo>
                    <a:pt x="1057" y="242"/>
                  </a:lnTo>
                  <a:lnTo>
                    <a:pt x="1057" y="241"/>
                  </a:lnTo>
                  <a:lnTo>
                    <a:pt x="1059" y="240"/>
                  </a:lnTo>
                  <a:lnTo>
                    <a:pt x="1059" y="239"/>
                  </a:lnTo>
                  <a:lnTo>
                    <a:pt x="1062" y="239"/>
                  </a:lnTo>
                  <a:lnTo>
                    <a:pt x="1065" y="239"/>
                  </a:lnTo>
                  <a:lnTo>
                    <a:pt x="1066" y="240"/>
                  </a:lnTo>
                  <a:lnTo>
                    <a:pt x="1068" y="240"/>
                  </a:lnTo>
                  <a:lnTo>
                    <a:pt x="1068" y="241"/>
                  </a:lnTo>
                  <a:lnTo>
                    <a:pt x="1071" y="241"/>
                  </a:lnTo>
                  <a:lnTo>
                    <a:pt x="1073" y="241"/>
                  </a:lnTo>
                  <a:lnTo>
                    <a:pt x="1075" y="240"/>
                  </a:lnTo>
                  <a:lnTo>
                    <a:pt x="1075" y="239"/>
                  </a:lnTo>
                  <a:lnTo>
                    <a:pt x="1078" y="238"/>
                  </a:lnTo>
                  <a:lnTo>
                    <a:pt x="1078" y="236"/>
                  </a:lnTo>
                  <a:lnTo>
                    <a:pt x="1080" y="234"/>
                  </a:lnTo>
                  <a:lnTo>
                    <a:pt x="1080" y="233"/>
                  </a:lnTo>
                  <a:lnTo>
                    <a:pt x="1083" y="234"/>
                  </a:lnTo>
                  <a:lnTo>
                    <a:pt x="1084" y="234"/>
                  </a:lnTo>
                  <a:lnTo>
                    <a:pt x="1084" y="236"/>
                  </a:lnTo>
                  <a:lnTo>
                    <a:pt x="1087" y="238"/>
                  </a:lnTo>
                  <a:lnTo>
                    <a:pt x="1087" y="239"/>
                  </a:lnTo>
                  <a:lnTo>
                    <a:pt x="1089" y="239"/>
                  </a:lnTo>
                  <a:lnTo>
                    <a:pt x="1089" y="240"/>
                  </a:lnTo>
                  <a:lnTo>
                    <a:pt x="1092" y="238"/>
                  </a:lnTo>
                  <a:lnTo>
                    <a:pt x="1093" y="238"/>
                  </a:lnTo>
                  <a:lnTo>
                    <a:pt x="1093" y="237"/>
                  </a:lnTo>
                  <a:lnTo>
                    <a:pt x="1096" y="237"/>
                  </a:lnTo>
                  <a:lnTo>
                    <a:pt x="1098" y="237"/>
                  </a:lnTo>
                  <a:lnTo>
                    <a:pt x="1101" y="238"/>
                  </a:lnTo>
                  <a:lnTo>
                    <a:pt x="1102" y="238"/>
                  </a:lnTo>
                  <a:lnTo>
                    <a:pt x="1102" y="239"/>
                  </a:lnTo>
                  <a:lnTo>
                    <a:pt x="1105" y="240"/>
                  </a:lnTo>
                  <a:lnTo>
                    <a:pt x="1107" y="241"/>
                  </a:lnTo>
                  <a:lnTo>
                    <a:pt x="1110" y="241"/>
                  </a:lnTo>
                  <a:lnTo>
                    <a:pt x="1111" y="241"/>
                  </a:lnTo>
                  <a:lnTo>
                    <a:pt x="1114" y="240"/>
                  </a:lnTo>
                  <a:lnTo>
                    <a:pt x="1117" y="240"/>
                  </a:lnTo>
                  <a:lnTo>
                    <a:pt x="1119" y="240"/>
                  </a:lnTo>
                  <a:lnTo>
                    <a:pt x="1120" y="239"/>
                  </a:lnTo>
                  <a:lnTo>
                    <a:pt x="1123" y="239"/>
                  </a:lnTo>
                  <a:lnTo>
                    <a:pt x="1126" y="239"/>
                  </a:lnTo>
                  <a:lnTo>
                    <a:pt x="1126" y="238"/>
                  </a:lnTo>
                  <a:lnTo>
                    <a:pt x="1128" y="238"/>
                  </a:lnTo>
                  <a:lnTo>
                    <a:pt x="1129" y="237"/>
                  </a:lnTo>
                  <a:lnTo>
                    <a:pt x="1132" y="237"/>
                  </a:lnTo>
                  <a:lnTo>
                    <a:pt x="1135" y="236"/>
                  </a:lnTo>
                  <a:lnTo>
                    <a:pt x="1137" y="237"/>
                  </a:lnTo>
                  <a:lnTo>
                    <a:pt x="1139" y="237"/>
                  </a:lnTo>
                  <a:lnTo>
                    <a:pt x="1141" y="237"/>
                  </a:lnTo>
                  <a:lnTo>
                    <a:pt x="1141" y="236"/>
                  </a:lnTo>
                  <a:lnTo>
                    <a:pt x="1144" y="237"/>
                  </a:lnTo>
                  <a:lnTo>
                    <a:pt x="1144" y="236"/>
                  </a:lnTo>
                  <a:lnTo>
                    <a:pt x="1147" y="237"/>
                  </a:lnTo>
                  <a:lnTo>
                    <a:pt x="1148" y="238"/>
                  </a:lnTo>
                  <a:lnTo>
                    <a:pt x="1148" y="239"/>
                  </a:lnTo>
                  <a:lnTo>
                    <a:pt x="1150" y="239"/>
                  </a:lnTo>
                  <a:lnTo>
                    <a:pt x="1153" y="239"/>
                  </a:lnTo>
                  <a:lnTo>
                    <a:pt x="1153" y="238"/>
                  </a:lnTo>
                  <a:lnTo>
                    <a:pt x="1155" y="237"/>
                  </a:lnTo>
                  <a:lnTo>
                    <a:pt x="1157" y="237"/>
                  </a:lnTo>
                  <a:lnTo>
                    <a:pt x="1157" y="236"/>
                  </a:lnTo>
                  <a:lnTo>
                    <a:pt x="1160" y="235"/>
                  </a:lnTo>
                  <a:lnTo>
                    <a:pt x="1162" y="236"/>
                  </a:lnTo>
                  <a:lnTo>
                    <a:pt x="1165" y="237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09" name="Freeform 338"/>
            <p:cNvSpPr>
              <a:spLocks/>
            </p:cNvSpPr>
            <p:nvPr/>
          </p:nvSpPr>
          <p:spPr bwMode="auto">
            <a:xfrm>
              <a:off x="8514784" y="2133671"/>
              <a:ext cx="490537" cy="1774825"/>
            </a:xfrm>
            <a:custGeom>
              <a:avLst/>
              <a:gdLst>
                <a:gd name="T0" fmla="*/ 2147483647 w 309"/>
                <a:gd name="T1" fmla="*/ 2147483647 h 1118"/>
                <a:gd name="T2" fmla="*/ 2147483647 w 309"/>
                <a:gd name="T3" fmla="*/ 2147483647 h 1118"/>
                <a:gd name="T4" fmla="*/ 2147483647 w 309"/>
                <a:gd name="T5" fmla="*/ 2147483647 h 1118"/>
                <a:gd name="T6" fmla="*/ 2147483647 w 309"/>
                <a:gd name="T7" fmla="*/ 2147483647 h 1118"/>
                <a:gd name="T8" fmla="*/ 2147483647 w 309"/>
                <a:gd name="T9" fmla="*/ 2147483647 h 1118"/>
                <a:gd name="T10" fmla="*/ 2147483647 w 309"/>
                <a:gd name="T11" fmla="*/ 2147483647 h 1118"/>
                <a:gd name="T12" fmla="*/ 2147483647 w 309"/>
                <a:gd name="T13" fmla="*/ 2147483647 h 1118"/>
                <a:gd name="T14" fmla="*/ 2147483647 w 309"/>
                <a:gd name="T15" fmla="*/ 2147483647 h 1118"/>
                <a:gd name="T16" fmla="*/ 2147483647 w 309"/>
                <a:gd name="T17" fmla="*/ 2147483647 h 1118"/>
                <a:gd name="T18" fmla="*/ 2147483647 w 309"/>
                <a:gd name="T19" fmla="*/ 2147483647 h 1118"/>
                <a:gd name="T20" fmla="*/ 2147483647 w 309"/>
                <a:gd name="T21" fmla="*/ 2147483647 h 1118"/>
                <a:gd name="T22" fmla="*/ 2147483647 w 309"/>
                <a:gd name="T23" fmla="*/ 2147483647 h 1118"/>
                <a:gd name="T24" fmla="*/ 2147483647 w 309"/>
                <a:gd name="T25" fmla="*/ 2147483647 h 1118"/>
                <a:gd name="T26" fmla="*/ 2147483647 w 309"/>
                <a:gd name="T27" fmla="*/ 2147483647 h 1118"/>
                <a:gd name="T28" fmla="*/ 2147483647 w 309"/>
                <a:gd name="T29" fmla="*/ 2147483647 h 1118"/>
                <a:gd name="T30" fmla="*/ 2147483647 w 309"/>
                <a:gd name="T31" fmla="*/ 2147483647 h 1118"/>
                <a:gd name="T32" fmla="*/ 2147483647 w 309"/>
                <a:gd name="T33" fmla="*/ 2147483647 h 1118"/>
                <a:gd name="T34" fmla="*/ 2147483647 w 309"/>
                <a:gd name="T35" fmla="*/ 2147483647 h 1118"/>
                <a:gd name="T36" fmla="*/ 2147483647 w 309"/>
                <a:gd name="T37" fmla="*/ 2147483647 h 1118"/>
                <a:gd name="T38" fmla="*/ 2147483647 w 309"/>
                <a:gd name="T39" fmla="*/ 2147483647 h 1118"/>
                <a:gd name="T40" fmla="*/ 2147483647 w 309"/>
                <a:gd name="T41" fmla="*/ 2147483647 h 1118"/>
                <a:gd name="T42" fmla="*/ 2147483647 w 309"/>
                <a:gd name="T43" fmla="*/ 2147483647 h 1118"/>
                <a:gd name="T44" fmla="*/ 2147483647 w 309"/>
                <a:gd name="T45" fmla="*/ 2147483647 h 1118"/>
                <a:gd name="T46" fmla="*/ 2147483647 w 309"/>
                <a:gd name="T47" fmla="*/ 2147483647 h 1118"/>
                <a:gd name="T48" fmla="*/ 2147483647 w 309"/>
                <a:gd name="T49" fmla="*/ 2147483647 h 1118"/>
                <a:gd name="T50" fmla="*/ 2147483647 w 309"/>
                <a:gd name="T51" fmla="*/ 2147483647 h 1118"/>
                <a:gd name="T52" fmla="*/ 2147483647 w 309"/>
                <a:gd name="T53" fmla="*/ 2147483647 h 1118"/>
                <a:gd name="T54" fmla="*/ 2147483647 w 309"/>
                <a:gd name="T55" fmla="*/ 2147483647 h 1118"/>
                <a:gd name="T56" fmla="*/ 2147483647 w 309"/>
                <a:gd name="T57" fmla="*/ 2147483647 h 1118"/>
                <a:gd name="T58" fmla="*/ 2147483647 w 309"/>
                <a:gd name="T59" fmla="*/ 2147483647 h 1118"/>
                <a:gd name="T60" fmla="*/ 2147483647 w 309"/>
                <a:gd name="T61" fmla="*/ 2147483647 h 1118"/>
                <a:gd name="T62" fmla="*/ 2147483647 w 309"/>
                <a:gd name="T63" fmla="*/ 2147483647 h 1118"/>
                <a:gd name="T64" fmla="*/ 2147483647 w 309"/>
                <a:gd name="T65" fmla="*/ 2147483647 h 1118"/>
                <a:gd name="T66" fmla="*/ 2147483647 w 309"/>
                <a:gd name="T67" fmla="*/ 2147483647 h 1118"/>
                <a:gd name="T68" fmla="*/ 2147483647 w 309"/>
                <a:gd name="T69" fmla="*/ 2147483647 h 1118"/>
                <a:gd name="T70" fmla="*/ 2147483647 w 309"/>
                <a:gd name="T71" fmla="*/ 2147483647 h 1118"/>
                <a:gd name="T72" fmla="*/ 2147483647 w 309"/>
                <a:gd name="T73" fmla="*/ 2147483647 h 1118"/>
                <a:gd name="T74" fmla="*/ 2147483647 w 309"/>
                <a:gd name="T75" fmla="*/ 2147483647 h 1118"/>
                <a:gd name="T76" fmla="*/ 2147483647 w 309"/>
                <a:gd name="T77" fmla="*/ 2147483647 h 1118"/>
                <a:gd name="T78" fmla="*/ 2147483647 w 309"/>
                <a:gd name="T79" fmla="*/ 2147483647 h 1118"/>
                <a:gd name="T80" fmla="*/ 2147483647 w 309"/>
                <a:gd name="T81" fmla="*/ 2147483647 h 1118"/>
                <a:gd name="T82" fmla="*/ 2147483647 w 309"/>
                <a:gd name="T83" fmla="*/ 2147483647 h 1118"/>
                <a:gd name="T84" fmla="*/ 2147483647 w 309"/>
                <a:gd name="T85" fmla="*/ 2147483647 h 1118"/>
                <a:gd name="T86" fmla="*/ 2147483647 w 309"/>
                <a:gd name="T87" fmla="*/ 2147483647 h 1118"/>
                <a:gd name="T88" fmla="*/ 2147483647 w 309"/>
                <a:gd name="T89" fmla="*/ 2147483647 h 1118"/>
                <a:gd name="T90" fmla="*/ 2147483647 w 309"/>
                <a:gd name="T91" fmla="*/ 2147483647 h 1118"/>
                <a:gd name="T92" fmla="*/ 2147483647 w 309"/>
                <a:gd name="T93" fmla="*/ 2147483647 h 1118"/>
                <a:gd name="T94" fmla="*/ 2147483647 w 309"/>
                <a:gd name="T95" fmla="*/ 2147483647 h 1118"/>
                <a:gd name="T96" fmla="*/ 2147483647 w 309"/>
                <a:gd name="T97" fmla="*/ 2147483647 h 1118"/>
                <a:gd name="T98" fmla="*/ 2147483647 w 309"/>
                <a:gd name="T99" fmla="*/ 2147483647 h 1118"/>
                <a:gd name="T100" fmla="*/ 2147483647 w 309"/>
                <a:gd name="T101" fmla="*/ 2147483647 h 1118"/>
                <a:gd name="T102" fmla="*/ 2147483647 w 309"/>
                <a:gd name="T103" fmla="*/ 2147483647 h 1118"/>
                <a:gd name="T104" fmla="*/ 2147483647 w 309"/>
                <a:gd name="T105" fmla="*/ 2147483647 h 1118"/>
                <a:gd name="T106" fmla="*/ 2147483647 w 309"/>
                <a:gd name="T107" fmla="*/ 2147483647 h 1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9"/>
                <a:gd name="T163" fmla="*/ 0 h 1118"/>
                <a:gd name="T164" fmla="*/ 309 w 309"/>
                <a:gd name="T165" fmla="*/ 1118 h 1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9" h="1118">
                  <a:moveTo>
                    <a:pt x="0" y="1113"/>
                  </a:moveTo>
                  <a:lnTo>
                    <a:pt x="1" y="1113"/>
                  </a:lnTo>
                  <a:lnTo>
                    <a:pt x="1" y="1114"/>
                  </a:lnTo>
                  <a:lnTo>
                    <a:pt x="4" y="1114"/>
                  </a:lnTo>
                  <a:lnTo>
                    <a:pt x="4" y="1115"/>
                  </a:lnTo>
                  <a:lnTo>
                    <a:pt x="6" y="1115"/>
                  </a:lnTo>
                  <a:lnTo>
                    <a:pt x="9" y="1114"/>
                  </a:lnTo>
                  <a:lnTo>
                    <a:pt x="10" y="1114"/>
                  </a:lnTo>
                  <a:lnTo>
                    <a:pt x="13" y="1114"/>
                  </a:lnTo>
                  <a:lnTo>
                    <a:pt x="13" y="1113"/>
                  </a:lnTo>
                  <a:lnTo>
                    <a:pt x="15" y="1114"/>
                  </a:lnTo>
                  <a:lnTo>
                    <a:pt x="15" y="1115"/>
                  </a:lnTo>
                  <a:lnTo>
                    <a:pt x="18" y="1115"/>
                  </a:lnTo>
                  <a:lnTo>
                    <a:pt x="19" y="1115"/>
                  </a:lnTo>
                  <a:lnTo>
                    <a:pt x="19" y="1116"/>
                  </a:lnTo>
                  <a:lnTo>
                    <a:pt x="22" y="1116"/>
                  </a:lnTo>
                  <a:lnTo>
                    <a:pt x="25" y="1116"/>
                  </a:lnTo>
                  <a:lnTo>
                    <a:pt x="27" y="1115"/>
                  </a:lnTo>
                  <a:lnTo>
                    <a:pt x="28" y="1115"/>
                  </a:lnTo>
                  <a:lnTo>
                    <a:pt x="31" y="1115"/>
                  </a:lnTo>
                  <a:lnTo>
                    <a:pt x="31" y="1116"/>
                  </a:lnTo>
                  <a:lnTo>
                    <a:pt x="33" y="1115"/>
                  </a:lnTo>
                  <a:lnTo>
                    <a:pt x="33" y="1114"/>
                  </a:lnTo>
                  <a:lnTo>
                    <a:pt x="36" y="1113"/>
                  </a:lnTo>
                  <a:lnTo>
                    <a:pt x="38" y="1112"/>
                  </a:lnTo>
                  <a:lnTo>
                    <a:pt x="40" y="1112"/>
                  </a:lnTo>
                  <a:lnTo>
                    <a:pt x="43" y="1112"/>
                  </a:lnTo>
                  <a:lnTo>
                    <a:pt x="45" y="1112"/>
                  </a:lnTo>
                  <a:lnTo>
                    <a:pt x="46" y="1111"/>
                  </a:lnTo>
                  <a:lnTo>
                    <a:pt x="49" y="1112"/>
                  </a:lnTo>
                  <a:lnTo>
                    <a:pt x="49" y="1114"/>
                  </a:lnTo>
                  <a:lnTo>
                    <a:pt x="52" y="1115"/>
                  </a:lnTo>
                  <a:lnTo>
                    <a:pt x="52" y="1116"/>
                  </a:lnTo>
                  <a:lnTo>
                    <a:pt x="54" y="1116"/>
                  </a:lnTo>
                  <a:lnTo>
                    <a:pt x="56" y="1115"/>
                  </a:lnTo>
                  <a:lnTo>
                    <a:pt x="58" y="1115"/>
                  </a:lnTo>
                  <a:lnTo>
                    <a:pt x="61" y="1115"/>
                  </a:lnTo>
                  <a:lnTo>
                    <a:pt x="64" y="1114"/>
                  </a:lnTo>
                  <a:lnTo>
                    <a:pt x="65" y="1114"/>
                  </a:lnTo>
                  <a:lnTo>
                    <a:pt x="67" y="1115"/>
                  </a:lnTo>
                  <a:lnTo>
                    <a:pt x="67" y="1116"/>
                  </a:lnTo>
                  <a:lnTo>
                    <a:pt x="70" y="1116"/>
                  </a:lnTo>
                  <a:lnTo>
                    <a:pt x="70" y="1117"/>
                  </a:lnTo>
                  <a:lnTo>
                    <a:pt x="72" y="1117"/>
                  </a:lnTo>
                  <a:lnTo>
                    <a:pt x="74" y="1116"/>
                  </a:lnTo>
                  <a:lnTo>
                    <a:pt x="74" y="1115"/>
                  </a:lnTo>
                  <a:lnTo>
                    <a:pt x="77" y="1114"/>
                  </a:lnTo>
                  <a:lnTo>
                    <a:pt x="79" y="1114"/>
                  </a:lnTo>
                  <a:lnTo>
                    <a:pt x="82" y="1115"/>
                  </a:lnTo>
                  <a:lnTo>
                    <a:pt x="83" y="1115"/>
                  </a:lnTo>
                  <a:lnTo>
                    <a:pt x="83" y="1114"/>
                  </a:lnTo>
                  <a:lnTo>
                    <a:pt x="85" y="1114"/>
                  </a:lnTo>
                  <a:lnTo>
                    <a:pt x="85" y="1113"/>
                  </a:lnTo>
                  <a:lnTo>
                    <a:pt x="88" y="1112"/>
                  </a:lnTo>
                  <a:lnTo>
                    <a:pt x="88" y="1111"/>
                  </a:lnTo>
                  <a:lnTo>
                    <a:pt x="91" y="1112"/>
                  </a:lnTo>
                  <a:lnTo>
                    <a:pt x="92" y="1113"/>
                  </a:lnTo>
                  <a:lnTo>
                    <a:pt x="92" y="1115"/>
                  </a:lnTo>
                  <a:lnTo>
                    <a:pt x="95" y="1115"/>
                  </a:lnTo>
                  <a:lnTo>
                    <a:pt x="97" y="1115"/>
                  </a:lnTo>
                  <a:lnTo>
                    <a:pt x="97" y="1114"/>
                  </a:lnTo>
                  <a:lnTo>
                    <a:pt x="100" y="1114"/>
                  </a:lnTo>
                  <a:lnTo>
                    <a:pt x="101" y="1114"/>
                  </a:lnTo>
                  <a:lnTo>
                    <a:pt x="104" y="1113"/>
                  </a:lnTo>
                  <a:lnTo>
                    <a:pt x="106" y="1112"/>
                  </a:lnTo>
                  <a:lnTo>
                    <a:pt x="106" y="1111"/>
                  </a:lnTo>
                  <a:lnTo>
                    <a:pt x="109" y="1111"/>
                  </a:lnTo>
                  <a:lnTo>
                    <a:pt x="110" y="1111"/>
                  </a:lnTo>
                  <a:lnTo>
                    <a:pt x="113" y="1111"/>
                  </a:lnTo>
                  <a:lnTo>
                    <a:pt x="113" y="1112"/>
                  </a:lnTo>
                  <a:lnTo>
                    <a:pt x="115" y="1112"/>
                  </a:lnTo>
                  <a:lnTo>
                    <a:pt x="118" y="1113"/>
                  </a:lnTo>
                  <a:lnTo>
                    <a:pt x="119" y="1114"/>
                  </a:lnTo>
                  <a:lnTo>
                    <a:pt x="122" y="1113"/>
                  </a:lnTo>
                  <a:lnTo>
                    <a:pt x="122" y="1112"/>
                  </a:lnTo>
                  <a:lnTo>
                    <a:pt x="125" y="1112"/>
                  </a:lnTo>
                  <a:lnTo>
                    <a:pt x="125" y="1111"/>
                  </a:lnTo>
                  <a:lnTo>
                    <a:pt x="127" y="1111"/>
                  </a:lnTo>
                  <a:lnTo>
                    <a:pt x="128" y="1111"/>
                  </a:lnTo>
                  <a:lnTo>
                    <a:pt x="128" y="1110"/>
                  </a:lnTo>
                  <a:lnTo>
                    <a:pt x="131" y="1110"/>
                  </a:lnTo>
                  <a:lnTo>
                    <a:pt x="131" y="1109"/>
                  </a:lnTo>
                  <a:lnTo>
                    <a:pt x="134" y="1108"/>
                  </a:lnTo>
                  <a:lnTo>
                    <a:pt x="136" y="1108"/>
                  </a:lnTo>
                  <a:lnTo>
                    <a:pt x="138" y="1109"/>
                  </a:lnTo>
                  <a:lnTo>
                    <a:pt x="138" y="1110"/>
                  </a:lnTo>
                  <a:lnTo>
                    <a:pt x="140" y="1111"/>
                  </a:lnTo>
                  <a:lnTo>
                    <a:pt x="143" y="1111"/>
                  </a:lnTo>
                  <a:lnTo>
                    <a:pt x="146" y="1112"/>
                  </a:lnTo>
                  <a:lnTo>
                    <a:pt x="147" y="1113"/>
                  </a:lnTo>
                  <a:lnTo>
                    <a:pt x="147" y="1110"/>
                  </a:lnTo>
                  <a:lnTo>
                    <a:pt x="149" y="1103"/>
                  </a:lnTo>
                  <a:lnTo>
                    <a:pt x="149" y="1100"/>
                  </a:lnTo>
                  <a:lnTo>
                    <a:pt x="152" y="1101"/>
                  </a:lnTo>
                  <a:lnTo>
                    <a:pt x="152" y="1097"/>
                  </a:lnTo>
                  <a:lnTo>
                    <a:pt x="154" y="1083"/>
                  </a:lnTo>
                  <a:lnTo>
                    <a:pt x="157" y="1083"/>
                  </a:lnTo>
                  <a:lnTo>
                    <a:pt x="159" y="1100"/>
                  </a:lnTo>
                  <a:lnTo>
                    <a:pt x="159" y="1035"/>
                  </a:lnTo>
                  <a:lnTo>
                    <a:pt x="161" y="836"/>
                  </a:lnTo>
                  <a:lnTo>
                    <a:pt x="161" y="575"/>
                  </a:lnTo>
                  <a:lnTo>
                    <a:pt x="164" y="312"/>
                  </a:lnTo>
                  <a:lnTo>
                    <a:pt x="164" y="104"/>
                  </a:lnTo>
                  <a:lnTo>
                    <a:pt x="166" y="0"/>
                  </a:lnTo>
                  <a:lnTo>
                    <a:pt x="167" y="26"/>
                  </a:lnTo>
                  <a:lnTo>
                    <a:pt x="167" y="175"/>
                  </a:lnTo>
                  <a:lnTo>
                    <a:pt x="170" y="292"/>
                  </a:lnTo>
                  <a:lnTo>
                    <a:pt x="170" y="410"/>
                  </a:lnTo>
                  <a:lnTo>
                    <a:pt x="173" y="678"/>
                  </a:lnTo>
                  <a:lnTo>
                    <a:pt x="173" y="920"/>
                  </a:lnTo>
                  <a:lnTo>
                    <a:pt x="175" y="1071"/>
                  </a:lnTo>
                  <a:lnTo>
                    <a:pt x="177" y="1073"/>
                  </a:lnTo>
                  <a:lnTo>
                    <a:pt x="177" y="1086"/>
                  </a:lnTo>
                  <a:lnTo>
                    <a:pt x="179" y="1105"/>
                  </a:lnTo>
                  <a:lnTo>
                    <a:pt x="179" y="1085"/>
                  </a:lnTo>
                  <a:lnTo>
                    <a:pt x="182" y="1111"/>
                  </a:lnTo>
                  <a:lnTo>
                    <a:pt x="182" y="1112"/>
                  </a:lnTo>
                  <a:lnTo>
                    <a:pt x="184" y="1110"/>
                  </a:lnTo>
                  <a:lnTo>
                    <a:pt x="185" y="1109"/>
                  </a:lnTo>
                  <a:lnTo>
                    <a:pt x="185" y="1108"/>
                  </a:lnTo>
                  <a:lnTo>
                    <a:pt x="188" y="1107"/>
                  </a:lnTo>
                  <a:lnTo>
                    <a:pt x="188" y="1106"/>
                  </a:lnTo>
                  <a:lnTo>
                    <a:pt x="191" y="1108"/>
                  </a:lnTo>
                  <a:lnTo>
                    <a:pt x="191" y="1109"/>
                  </a:lnTo>
                  <a:lnTo>
                    <a:pt x="193" y="1109"/>
                  </a:lnTo>
                  <a:lnTo>
                    <a:pt x="195" y="1109"/>
                  </a:lnTo>
                  <a:lnTo>
                    <a:pt x="195" y="1111"/>
                  </a:lnTo>
                  <a:lnTo>
                    <a:pt x="197" y="1113"/>
                  </a:lnTo>
                  <a:lnTo>
                    <a:pt x="200" y="1113"/>
                  </a:lnTo>
                  <a:lnTo>
                    <a:pt x="200" y="1114"/>
                  </a:lnTo>
                  <a:lnTo>
                    <a:pt x="203" y="1114"/>
                  </a:lnTo>
                  <a:lnTo>
                    <a:pt x="204" y="1113"/>
                  </a:lnTo>
                  <a:lnTo>
                    <a:pt x="204" y="1112"/>
                  </a:lnTo>
                  <a:lnTo>
                    <a:pt x="206" y="1112"/>
                  </a:lnTo>
                  <a:lnTo>
                    <a:pt x="206" y="1113"/>
                  </a:lnTo>
                  <a:lnTo>
                    <a:pt x="209" y="1115"/>
                  </a:lnTo>
                  <a:lnTo>
                    <a:pt x="209" y="1116"/>
                  </a:lnTo>
                  <a:lnTo>
                    <a:pt x="212" y="1115"/>
                  </a:lnTo>
                  <a:lnTo>
                    <a:pt x="213" y="1115"/>
                  </a:lnTo>
                  <a:lnTo>
                    <a:pt x="216" y="1115"/>
                  </a:lnTo>
                  <a:lnTo>
                    <a:pt x="218" y="1115"/>
                  </a:lnTo>
                  <a:lnTo>
                    <a:pt x="218" y="1114"/>
                  </a:lnTo>
                  <a:lnTo>
                    <a:pt x="221" y="1114"/>
                  </a:lnTo>
                  <a:lnTo>
                    <a:pt x="222" y="1113"/>
                  </a:lnTo>
                  <a:lnTo>
                    <a:pt x="225" y="1114"/>
                  </a:lnTo>
                  <a:lnTo>
                    <a:pt x="227" y="1114"/>
                  </a:lnTo>
                  <a:lnTo>
                    <a:pt x="227" y="1113"/>
                  </a:lnTo>
                  <a:lnTo>
                    <a:pt x="230" y="1114"/>
                  </a:lnTo>
                  <a:lnTo>
                    <a:pt x="231" y="1114"/>
                  </a:lnTo>
                  <a:lnTo>
                    <a:pt x="234" y="1114"/>
                  </a:lnTo>
                  <a:lnTo>
                    <a:pt x="236" y="1114"/>
                  </a:lnTo>
                  <a:lnTo>
                    <a:pt x="236" y="1115"/>
                  </a:lnTo>
                  <a:lnTo>
                    <a:pt x="239" y="1115"/>
                  </a:lnTo>
                  <a:lnTo>
                    <a:pt x="240" y="1115"/>
                  </a:lnTo>
                  <a:lnTo>
                    <a:pt x="243" y="1115"/>
                  </a:lnTo>
                  <a:lnTo>
                    <a:pt x="243" y="1116"/>
                  </a:lnTo>
                  <a:lnTo>
                    <a:pt x="246" y="1116"/>
                  </a:lnTo>
                  <a:lnTo>
                    <a:pt x="246" y="1117"/>
                  </a:lnTo>
                  <a:lnTo>
                    <a:pt x="248" y="1117"/>
                  </a:lnTo>
                  <a:lnTo>
                    <a:pt x="249" y="1116"/>
                  </a:lnTo>
                  <a:lnTo>
                    <a:pt x="252" y="1115"/>
                  </a:lnTo>
                  <a:lnTo>
                    <a:pt x="254" y="1114"/>
                  </a:lnTo>
                  <a:lnTo>
                    <a:pt x="257" y="1114"/>
                  </a:lnTo>
                  <a:lnTo>
                    <a:pt x="259" y="1114"/>
                  </a:lnTo>
                  <a:lnTo>
                    <a:pt x="259" y="1113"/>
                  </a:lnTo>
                  <a:lnTo>
                    <a:pt x="261" y="1114"/>
                  </a:lnTo>
                  <a:lnTo>
                    <a:pt x="264" y="1113"/>
                  </a:lnTo>
                  <a:lnTo>
                    <a:pt x="266" y="1112"/>
                  </a:lnTo>
                  <a:lnTo>
                    <a:pt x="267" y="1113"/>
                  </a:lnTo>
                  <a:lnTo>
                    <a:pt x="267" y="1114"/>
                  </a:lnTo>
                  <a:lnTo>
                    <a:pt x="270" y="1114"/>
                  </a:lnTo>
                  <a:lnTo>
                    <a:pt x="270" y="1115"/>
                  </a:lnTo>
                  <a:lnTo>
                    <a:pt x="273" y="1116"/>
                  </a:lnTo>
                  <a:lnTo>
                    <a:pt x="275" y="1116"/>
                  </a:lnTo>
                  <a:lnTo>
                    <a:pt x="277" y="1116"/>
                  </a:lnTo>
                  <a:lnTo>
                    <a:pt x="279" y="1115"/>
                  </a:lnTo>
                  <a:lnTo>
                    <a:pt x="282" y="1115"/>
                  </a:lnTo>
                  <a:lnTo>
                    <a:pt x="285" y="1116"/>
                  </a:lnTo>
                  <a:lnTo>
                    <a:pt x="286" y="1116"/>
                  </a:lnTo>
                  <a:lnTo>
                    <a:pt x="288" y="1116"/>
                  </a:lnTo>
                  <a:lnTo>
                    <a:pt x="288" y="1115"/>
                  </a:lnTo>
                  <a:lnTo>
                    <a:pt x="291" y="1115"/>
                  </a:lnTo>
                  <a:lnTo>
                    <a:pt x="291" y="1113"/>
                  </a:lnTo>
                  <a:lnTo>
                    <a:pt x="293" y="1112"/>
                  </a:lnTo>
                  <a:lnTo>
                    <a:pt x="295" y="1111"/>
                  </a:lnTo>
                  <a:lnTo>
                    <a:pt x="295" y="1110"/>
                  </a:lnTo>
                  <a:lnTo>
                    <a:pt x="298" y="1111"/>
                  </a:lnTo>
                  <a:lnTo>
                    <a:pt x="298" y="1112"/>
                  </a:lnTo>
                  <a:lnTo>
                    <a:pt x="300" y="1112"/>
                  </a:lnTo>
                  <a:lnTo>
                    <a:pt x="300" y="1114"/>
                  </a:lnTo>
                  <a:lnTo>
                    <a:pt x="303" y="1115"/>
                  </a:lnTo>
                  <a:lnTo>
                    <a:pt x="304" y="1117"/>
                  </a:lnTo>
                  <a:lnTo>
                    <a:pt x="304" y="1118"/>
                  </a:lnTo>
                  <a:lnTo>
                    <a:pt x="306" y="1118"/>
                  </a:lnTo>
                  <a:lnTo>
                    <a:pt x="309" y="1118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62610" name="Image 592"/>
            <p:cNvPicPr>
              <a:picLocks noChangeAspect="1"/>
            </p:cNvPicPr>
            <p:nvPr/>
          </p:nvPicPr>
          <p:blipFill>
            <a:blip r:embed="rId4"/>
            <a:srcRect t="47841"/>
            <a:stretch>
              <a:fillRect/>
            </a:stretch>
          </p:blipFill>
          <p:spPr bwMode="auto">
            <a:xfrm>
              <a:off x="6684314" y="960552"/>
              <a:ext cx="1866767" cy="2973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" name="Forme libre 593"/>
            <p:cNvSpPr>
              <a:spLocks noChangeAspect="1"/>
            </p:cNvSpPr>
            <p:nvPr/>
          </p:nvSpPr>
          <p:spPr>
            <a:xfrm>
              <a:off x="6641840" y="1084143"/>
              <a:ext cx="236091" cy="55572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5" name="Forme libre 594"/>
            <p:cNvSpPr>
              <a:spLocks noChangeAspect="1"/>
            </p:cNvSpPr>
            <p:nvPr/>
          </p:nvSpPr>
          <p:spPr>
            <a:xfrm>
              <a:off x="6610097" y="1143684"/>
              <a:ext cx="234106" cy="57556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6" name="Forme libre 595"/>
            <p:cNvSpPr>
              <a:spLocks noChangeAspect="1"/>
            </p:cNvSpPr>
            <p:nvPr/>
          </p:nvSpPr>
          <p:spPr>
            <a:xfrm>
              <a:off x="7078310" y="1236965"/>
              <a:ext cx="234106" cy="55572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7" name="Forme libre 596"/>
            <p:cNvSpPr>
              <a:spLocks noChangeAspect="1"/>
            </p:cNvSpPr>
            <p:nvPr/>
          </p:nvSpPr>
          <p:spPr>
            <a:xfrm>
              <a:off x="7044583" y="1296506"/>
              <a:ext cx="236090" cy="57557"/>
            </a:xfrm>
            <a:custGeom>
              <a:avLst/>
              <a:gdLst>
                <a:gd name="connsiteX0" fmla="*/ 0 w 1185333"/>
                <a:gd name="connsiteY0" fmla="*/ 245580 h 287195"/>
                <a:gd name="connsiteX1" fmla="*/ 541867 w 1185333"/>
                <a:gd name="connsiteY1" fmla="*/ 47 h 287195"/>
                <a:gd name="connsiteX2" fmla="*/ 694267 w 1185333"/>
                <a:gd name="connsiteY2" fmla="*/ 262513 h 287195"/>
                <a:gd name="connsiteX3" fmla="*/ 872067 w 1185333"/>
                <a:gd name="connsiteY3" fmla="*/ 254047 h 287195"/>
                <a:gd name="connsiteX4" fmla="*/ 1185333 w 1185333"/>
                <a:gd name="connsiteY4" fmla="*/ 67780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3" h="287195">
                  <a:moveTo>
                    <a:pt x="0" y="245580"/>
                  </a:moveTo>
                  <a:cubicBezTo>
                    <a:pt x="213078" y="121402"/>
                    <a:pt x="426156" y="-2775"/>
                    <a:pt x="541867" y="47"/>
                  </a:cubicBezTo>
                  <a:cubicBezTo>
                    <a:pt x="657578" y="2869"/>
                    <a:pt x="639234" y="220180"/>
                    <a:pt x="694267" y="262513"/>
                  </a:cubicBezTo>
                  <a:cubicBezTo>
                    <a:pt x="749300" y="304846"/>
                    <a:pt x="790223" y="286503"/>
                    <a:pt x="872067" y="254047"/>
                  </a:cubicBezTo>
                  <a:cubicBezTo>
                    <a:pt x="953911" y="221591"/>
                    <a:pt x="1069622" y="144685"/>
                    <a:pt x="1185333" y="67780"/>
                  </a:cubicBezTo>
                </a:path>
              </a:pathLst>
            </a:cu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98" name="Connecteur droit 597"/>
            <p:cNvCxnSpPr/>
            <p:nvPr/>
          </p:nvCxnSpPr>
          <p:spPr>
            <a:xfrm>
              <a:off x="4830492" y="792392"/>
              <a:ext cx="0" cy="318147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598"/>
            <p:cNvCxnSpPr/>
            <p:nvPr/>
          </p:nvCxnSpPr>
          <p:spPr>
            <a:xfrm rot="16200000">
              <a:off x="6934474" y="1854007"/>
              <a:ext cx="0" cy="421193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cteur droit 7"/>
          <p:cNvCxnSpPr/>
          <p:nvPr/>
        </p:nvCxnSpPr>
        <p:spPr>
          <a:xfrm>
            <a:off x="1117600" y="1760538"/>
            <a:ext cx="0" cy="2152650"/>
          </a:xfrm>
          <a:prstGeom prst="line">
            <a:avLst/>
          </a:prstGeom>
          <a:ln w="57150">
            <a:solidFill>
              <a:srgbClr val="CFEFA4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t="20853" b="19252"/>
          <a:stretch>
            <a:fillRect/>
          </a:stretch>
        </p:blipFill>
        <p:spPr bwMode="auto">
          <a:xfrm>
            <a:off x="250825" y="4124325"/>
            <a:ext cx="294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90779" t="77853"/>
          <a:stretch>
            <a:fillRect/>
          </a:stretch>
        </p:blipFill>
        <p:spPr bwMode="auto">
          <a:xfrm>
            <a:off x="3222625" y="4662488"/>
            <a:ext cx="5095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6" name="Connecteur droit 605"/>
          <p:cNvCxnSpPr/>
          <p:nvPr/>
        </p:nvCxnSpPr>
        <p:spPr>
          <a:xfrm>
            <a:off x="6275388" y="1773238"/>
            <a:ext cx="0" cy="215106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Connecteur droit 606"/>
          <p:cNvCxnSpPr/>
          <p:nvPr/>
        </p:nvCxnSpPr>
        <p:spPr>
          <a:xfrm>
            <a:off x="6338888" y="1773238"/>
            <a:ext cx="0" cy="215106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t="21017" r="36185" b="19086"/>
          <a:stretch>
            <a:fillRect/>
          </a:stretch>
        </p:blipFill>
        <p:spPr bwMode="auto">
          <a:xfrm>
            <a:off x="4572000" y="4124325"/>
            <a:ext cx="187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9" name="Picture 5"/>
          <p:cNvPicPr>
            <a:picLocks noChangeAspect="1" noChangeArrowheads="1"/>
          </p:cNvPicPr>
          <p:nvPr/>
        </p:nvPicPr>
        <p:blipFill>
          <a:blip r:embed="rId6"/>
          <a:srcRect l="90779" t="77853"/>
          <a:stretch>
            <a:fillRect/>
          </a:stretch>
        </p:blipFill>
        <p:spPr bwMode="auto">
          <a:xfrm>
            <a:off x="6554788" y="4648200"/>
            <a:ext cx="5095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 t="20851" r="35999" b="19254"/>
          <a:stretch>
            <a:fillRect/>
          </a:stretch>
        </p:blipFill>
        <p:spPr bwMode="auto">
          <a:xfrm>
            <a:off x="7151688" y="4124325"/>
            <a:ext cx="18843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9875" y="5508625"/>
            <a:ext cx="231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  <a:cs typeface="Calibri" pitchFamily="34" charset="0"/>
              </a:rPr>
              <a:t>m/z 1072.52</a:t>
            </a:r>
            <a:endParaRPr lang="en-US">
              <a:latin typeface="Gill Sans MT"/>
              <a:cs typeface="Calibri" pitchFamily="34" charset="0"/>
            </a:endParaRPr>
          </a:p>
        </p:txBody>
      </p:sp>
      <p:sp>
        <p:nvSpPr>
          <p:cNvPr id="612" name="ZoneTexte 611"/>
          <p:cNvSpPr txBox="1">
            <a:spLocks noChangeArrowheads="1"/>
          </p:cNvSpPr>
          <p:nvPr/>
        </p:nvSpPr>
        <p:spPr bwMode="auto">
          <a:xfrm>
            <a:off x="4581525" y="5499100"/>
            <a:ext cx="175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  <a:cs typeface="Calibri" pitchFamily="34" charset="0"/>
              </a:rPr>
              <a:t>m/z 1072.5075</a:t>
            </a:r>
            <a:endParaRPr lang="en-US">
              <a:latin typeface="Gill Sans MT"/>
              <a:cs typeface="Calibri" pitchFamily="34" charset="0"/>
            </a:endParaRPr>
          </a:p>
        </p:txBody>
      </p:sp>
      <p:sp>
        <p:nvSpPr>
          <p:cNvPr id="613" name="ZoneTexte 612"/>
          <p:cNvSpPr txBox="1">
            <a:spLocks noChangeArrowheads="1"/>
          </p:cNvSpPr>
          <p:nvPr/>
        </p:nvSpPr>
        <p:spPr bwMode="auto">
          <a:xfrm>
            <a:off x="7165975" y="5886450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/>
                <a:cs typeface="Calibri" pitchFamily="34" charset="0"/>
              </a:rPr>
              <a:t>m/z 1072.6878</a:t>
            </a:r>
            <a:endParaRPr lang="en-US">
              <a:latin typeface="Gill Sans MT"/>
              <a:cs typeface="Calibri" pitchFamily="34" charset="0"/>
            </a:endParaRPr>
          </a:p>
        </p:txBody>
      </p:sp>
      <p:sp>
        <p:nvSpPr>
          <p:cNvPr id="276" name="ZoneTexte 275"/>
          <p:cNvSpPr txBox="1">
            <a:spLocks noChangeArrowheads="1"/>
          </p:cNvSpPr>
          <p:nvPr/>
        </p:nvSpPr>
        <p:spPr bwMode="auto">
          <a:xfrm>
            <a:off x="107950" y="611822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cs typeface="Calibri" pitchFamily="34" charset="0"/>
              </a:rPr>
              <a:t>Could this peak be assigned as to the sodium adduct of C</a:t>
            </a:r>
            <a:r>
              <a:rPr lang="fr-BE" baseline="-25000">
                <a:latin typeface="Calibri" pitchFamily="34" charset="0"/>
                <a:cs typeface="Calibri" pitchFamily="34" charset="0"/>
              </a:rPr>
              <a:t>16</a:t>
            </a:r>
            <a:r>
              <a:rPr lang="fr-BE">
                <a:latin typeface="Calibri" pitchFamily="34" charset="0"/>
                <a:cs typeface="Calibri" pitchFamily="34" charset="0"/>
              </a:rPr>
              <a:t>-surfactin?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7" name="Connecteur en angle 276"/>
          <p:cNvCxnSpPr/>
          <p:nvPr/>
        </p:nvCxnSpPr>
        <p:spPr>
          <a:xfrm rot="5400000">
            <a:off x="7329487" y="5681663"/>
            <a:ext cx="85725" cy="1231900"/>
          </a:xfrm>
          <a:prstGeom prst="bentConnector2">
            <a:avLst/>
          </a:prstGeom>
          <a:ln>
            <a:solidFill>
              <a:srgbClr val="CFEF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275"/>
          <p:cNvSpPr txBox="1">
            <a:spLocks noChangeArrowheads="1"/>
          </p:cNvSpPr>
          <p:nvPr/>
        </p:nvSpPr>
        <p:spPr bwMode="auto">
          <a:xfrm>
            <a:off x="122238" y="5940425"/>
            <a:ext cx="673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Only the high mass resolutionof FT-ICR allows for distinguishing </a:t>
            </a:r>
          </a:p>
          <a:p>
            <a:r>
              <a:rPr lang="en-US" b="1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these two distributions!!!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2" grpId="0"/>
      <p:bldP spid="613" grpId="0"/>
      <p:bldP spid="276" grpId="0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Comparison between TOF/TOF and FT-ICR spectra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4" name="Rectangle 17"/>
          <p:cNvSpPr>
            <a:spLocks noChangeArrowheads="1"/>
          </p:cNvSpPr>
          <p:nvPr/>
        </p:nvSpPr>
        <p:spPr bwMode="auto">
          <a:xfrm>
            <a:off x="415925" y="6399213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1072.0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5" name="Rectangle 23"/>
          <p:cNvSpPr>
            <a:spLocks noChangeArrowheads="1"/>
          </p:cNvSpPr>
          <p:nvPr/>
        </p:nvSpPr>
        <p:spPr bwMode="auto">
          <a:xfrm>
            <a:off x="1381125" y="6399213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1072.5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6" name="Rectangle 29"/>
          <p:cNvSpPr>
            <a:spLocks noChangeArrowheads="1"/>
          </p:cNvSpPr>
          <p:nvPr/>
        </p:nvSpPr>
        <p:spPr bwMode="auto">
          <a:xfrm>
            <a:off x="2339975" y="6399213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1073.0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7" name="Rectangle 35"/>
          <p:cNvSpPr>
            <a:spLocks noChangeArrowheads="1"/>
          </p:cNvSpPr>
          <p:nvPr/>
        </p:nvSpPr>
        <p:spPr bwMode="auto">
          <a:xfrm>
            <a:off x="3305175" y="6399213"/>
            <a:ext cx="3603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1073.5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8" name="Rectangle 41"/>
          <p:cNvSpPr>
            <a:spLocks noChangeArrowheads="1"/>
          </p:cNvSpPr>
          <p:nvPr/>
        </p:nvSpPr>
        <p:spPr bwMode="auto">
          <a:xfrm>
            <a:off x="4265613" y="6399213"/>
            <a:ext cx="3603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1074.0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9" name="Rectangle 47"/>
          <p:cNvSpPr>
            <a:spLocks noChangeArrowheads="1"/>
          </p:cNvSpPr>
          <p:nvPr/>
        </p:nvSpPr>
        <p:spPr bwMode="auto">
          <a:xfrm>
            <a:off x="5230813" y="6399213"/>
            <a:ext cx="3603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1074.5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0" name="Rectangle 53"/>
          <p:cNvSpPr>
            <a:spLocks noChangeArrowheads="1"/>
          </p:cNvSpPr>
          <p:nvPr/>
        </p:nvSpPr>
        <p:spPr bwMode="auto">
          <a:xfrm>
            <a:off x="6189663" y="6399213"/>
            <a:ext cx="3603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1075.0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1" name="Rectangle 58"/>
          <p:cNvSpPr>
            <a:spLocks noChangeArrowheads="1"/>
          </p:cNvSpPr>
          <p:nvPr/>
        </p:nvSpPr>
        <p:spPr bwMode="auto">
          <a:xfrm>
            <a:off x="7110413" y="6399213"/>
            <a:ext cx="203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m/z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2" name="Rectangle 60"/>
          <p:cNvSpPr>
            <a:spLocks noChangeArrowheads="1"/>
          </p:cNvSpPr>
          <p:nvPr/>
        </p:nvSpPr>
        <p:spPr bwMode="auto">
          <a:xfrm>
            <a:off x="203200" y="6308725"/>
            <a:ext cx="1635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0.0</a:t>
            </a:r>
            <a:endParaRPr lang="en-US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3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3. WHAT FT-MS BRINGS TO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4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1588" y="6597650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26" name="Groupe 85"/>
          <p:cNvGrpSpPr>
            <a:grpSpLocks/>
          </p:cNvGrpSpPr>
          <p:nvPr/>
        </p:nvGrpSpPr>
        <p:grpSpPr bwMode="auto">
          <a:xfrm>
            <a:off x="76200" y="717550"/>
            <a:ext cx="7231063" cy="5681663"/>
            <a:chOff x="76698" y="716762"/>
            <a:chExt cx="7230494" cy="5682550"/>
          </a:xfrm>
        </p:grpSpPr>
        <p:sp>
          <p:nvSpPr>
            <p:cNvPr id="3098" name="Rectangle 81"/>
            <p:cNvSpPr>
              <a:spLocks noChangeArrowheads="1"/>
            </p:cNvSpPr>
            <p:nvPr/>
          </p:nvSpPr>
          <p:spPr bwMode="auto">
            <a:xfrm>
              <a:off x="429095" y="850133"/>
              <a:ext cx="6878097" cy="550948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4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29" name="Freeform 6"/>
            <p:cNvSpPr>
              <a:spLocks/>
            </p:cNvSpPr>
            <p:nvPr/>
          </p:nvSpPr>
          <p:spPr bwMode="auto">
            <a:xfrm>
              <a:off x="403225" y="3150606"/>
              <a:ext cx="6872288" cy="3171825"/>
            </a:xfrm>
            <a:custGeom>
              <a:avLst/>
              <a:gdLst>
                <a:gd name="T0" fmla="*/ 2147483647 w 4329"/>
                <a:gd name="T1" fmla="*/ 2147483647 h 1998"/>
                <a:gd name="T2" fmla="*/ 2147483647 w 4329"/>
                <a:gd name="T3" fmla="*/ 2147483647 h 1998"/>
                <a:gd name="T4" fmla="*/ 2147483647 w 4329"/>
                <a:gd name="T5" fmla="*/ 2147483647 h 1998"/>
                <a:gd name="T6" fmla="*/ 2147483647 w 4329"/>
                <a:gd name="T7" fmla="*/ 2147483647 h 1998"/>
                <a:gd name="T8" fmla="*/ 2147483647 w 4329"/>
                <a:gd name="T9" fmla="*/ 2147483647 h 1998"/>
                <a:gd name="T10" fmla="*/ 2147483647 w 4329"/>
                <a:gd name="T11" fmla="*/ 2147483647 h 1998"/>
                <a:gd name="T12" fmla="*/ 2147483647 w 4329"/>
                <a:gd name="T13" fmla="*/ 2147483647 h 1998"/>
                <a:gd name="T14" fmla="*/ 2147483647 w 4329"/>
                <a:gd name="T15" fmla="*/ 2147483647 h 1998"/>
                <a:gd name="T16" fmla="*/ 2147483647 w 4329"/>
                <a:gd name="T17" fmla="*/ 2147483647 h 1998"/>
                <a:gd name="T18" fmla="*/ 2147483647 w 4329"/>
                <a:gd name="T19" fmla="*/ 2147483647 h 1998"/>
                <a:gd name="T20" fmla="*/ 2147483647 w 4329"/>
                <a:gd name="T21" fmla="*/ 2147483647 h 1998"/>
                <a:gd name="T22" fmla="*/ 2147483647 w 4329"/>
                <a:gd name="T23" fmla="*/ 2147483647 h 1998"/>
                <a:gd name="T24" fmla="*/ 2147483647 w 4329"/>
                <a:gd name="T25" fmla="*/ 2147483647 h 1998"/>
                <a:gd name="T26" fmla="*/ 2147483647 w 4329"/>
                <a:gd name="T27" fmla="*/ 2147483647 h 1998"/>
                <a:gd name="T28" fmla="*/ 2147483647 w 4329"/>
                <a:gd name="T29" fmla="*/ 2147483647 h 1998"/>
                <a:gd name="T30" fmla="*/ 2147483647 w 4329"/>
                <a:gd name="T31" fmla="*/ 2147483647 h 1998"/>
                <a:gd name="T32" fmla="*/ 2147483647 w 4329"/>
                <a:gd name="T33" fmla="*/ 2147483647 h 1998"/>
                <a:gd name="T34" fmla="*/ 2147483647 w 4329"/>
                <a:gd name="T35" fmla="*/ 2147483647 h 1998"/>
                <a:gd name="T36" fmla="*/ 2147483647 w 4329"/>
                <a:gd name="T37" fmla="*/ 2147483647 h 1998"/>
                <a:gd name="T38" fmla="*/ 2147483647 w 4329"/>
                <a:gd name="T39" fmla="*/ 2147483647 h 1998"/>
                <a:gd name="T40" fmla="*/ 2147483647 w 4329"/>
                <a:gd name="T41" fmla="*/ 2147483647 h 1998"/>
                <a:gd name="T42" fmla="*/ 2147483647 w 4329"/>
                <a:gd name="T43" fmla="*/ 2147483647 h 1998"/>
                <a:gd name="T44" fmla="*/ 2147483647 w 4329"/>
                <a:gd name="T45" fmla="*/ 2147483647 h 1998"/>
                <a:gd name="T46" fmla="*/ 2147483647 w 4329"/>
                <a:gd name="T47" fmla="*/ 2147483647 h 1998"/>
                <a:gd name="T48" fmla="*/ 2147483647 w 4329"/>
                <a:gd name="T49" fmla="*/ 2147483647 h 1998"/>
                <a:gd name="T50" fmla="*/ 2147483647 w 4329"/>
                <a:gd name="T51" fmla="*/ 2147483647 h 1998"/>
                <a:gd name="T52" fmla="*/ 2147483647 w 4329"/>
                <a:gd name="T53" fmla="*/ 2147483647 h 1998"/>
                <a:gd name="T54" fmla="*/ 2147483647 w 4329"/>
                <a:gd name="T55" fmla="*/ 2147483647 h 1998"/>
                <a:gd name="T56" fmla="*/ 2147483647 w 4329"/>
                <a:gd name="T57" fmla="*/ 2147483647 h 1998"/>
                <a:gd name="T58" fmla="*/ 2147483647 w 4329"/>
                <a:gd name="T59" fmla="*/ 2147483647 h 1998"/>
                <a:gd name="T60" fmla="*/ 2147483647 w 4329"/>
                <a:gd name="T61" fmla="*/ 2147483647 h 1998"/>
                <a:gd name="T62" fmla="*/ 2147483647 w 4329"/>
                <a:gd name="T63" fmla="*/ 2147483647 h 1998"/>
                <a:gd name="T64" fmla="*/ 2147483647 w 4329"/>
                <a:gd name="T65" fmla="*/ 2147483647 h 1998"/>
                <a:gd name="T66" fmla="*/ 2147483647 w 4329"/>
                <a:gd name="T67" fmla="*/ 2147483647 h 1998"/>
                <a:gd name="T68" fmla="*/ 2147483647 w 4329"/>
                <a:gd name="T69" fmla="*/ 2147483647 h 1998"/>
                <a:gd name="T70" fmla="*/ 2147483647 w 4329"/>
                <a:gd name="T71" fmla="*/ 2147483647 h 1998"/>
                <a:gd name="T72" fmla="*/ 2147483647 w 4329"/>
                <a:gd name="T73" fmla="*/ 2147483647 h 1998"/>
                <a:gd name="T74" fmla="*/ 2147483647 w 4329"/>
                <a:gd name="T75" fmla="*/ 2147483647 h 1998"/>
                <a:gd name="T76" fmla="*/ 2147483647 w 4329"/>
                <a:gd name="T77" fmla="*/ 2147483647 h 1998"/>
                <a:gd name="T78" fmla="*/ 2147483647 w 4329"/>
                <a:gd name="T79" fmla="*/ 2147483647 h 1998"/>
                <a:gd name="T80" fmla="*/ 2147483647 w 4329"/>
                <a:gd name="T81" fmla="*/ 2147483647 h 1998"/>
                <a:gd name="T82" fmla="*/ 2147483647 w 4329"/>
                <a:gd name="T83" fmla="*/ 2147483647 h 1998"/>
                <a:gd name="T84" fmla="*/ 2147483647 w 4329"/>
                <a:gd name="T85" fmla="*/ 2147483647 h 1998"/>
                <a:gd name="T86" fmla="*/ 2147483647 w 4329"/>
                <a:gd name="T87" fmla="*/ 2147483647 h 1998"/>
                <a:gd name="T88" fmla="*/ 2147483647 w 4329"/>
                <a:gd name="T89" fmla="*/ 2147483647 h 1998"/>
                <a:gd name="T90" fmla="*/ 2147483647 w 4329"/>
                <a:gd name="T91" fmla="*/ 2147483647 h 1998"/>
                <a:gd name="T92" fmla="*/ 2147483647 w 4329"/>
                <a:gd name="T93" fmla="*/ 2147483647 h 1998"/>
                <a:gd name="T94" fmla="*/ 2147483647 w 4329"/>
                <a:gd name="T95" fmla="*/ 2147483647 h 1998"/>
                <a:gd name="T96" fmla="*/ 2147483647 w 4329"/>
                <a:gd name="T97" fmla="*/ 2147483647 h 1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29"/>
                <a:gd name="T148" fmla="*/ 0 h 1998"/>
                <a:gd name="T149" fmla="*/ 4329 w 4329"/>
                <a:gd name="T150" fmla="*/ 1998 h 1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29" h="1998">
                  <a:moveTo>
                    <a:pt x="0" y="1998"/>
                  </a:moveTo>
                  <a:lnTo>
                    <a:pt x="832" y="1998"/>
                  </a:lnTo>
                  <a:lnTo>
                    <a:pt x="836" y="1994"/>
                  </a:lnTo>
                  <a:lnTo>
                    <a:pt x="844" y="1994"/>
                  </a:lnTo>
                  <a:lnTo>
                    <a:pt x="848" y="1986"/>
                  </a:lnTo>
                  <a:lnTo>
                    <a:pt x="852" y="1974"/>
                  </a:lnTo>
                  <a:lnTo>
                    <a:pt x="860" y="1950"/>
                  </a:lnTo>
                  <a:lnTo>
                    <a:pt x="864" y="1906"/>
                  </a:lnTo>
                  <a:lnTo>
                    <a:pt x="868" y="1838"/>
                  </a:lnTo>
                  <a:lnTo>
                    <a:pt x="876" y="1738"/>
                  </a:lnTo>
                  <a:lnTo>
                    <a:pt x="880" y="1590"/>
                  </a:lnTo>
                  <a:lnTo>
                    <a:pt x="884" y="1390"/>
                  </a:lnTo>
                  <a:lnTo>
                    <a:pt x="892" y="1150"/>
                  </a:lnTo>
                  <a:lnTo>
                    <a:pt x="896" y="873"/>
                  </a:lnTo>
                  <a:lnTo>
                    <a:pt x="904" y="589"/>
                  </a:lnTo>
                  <a:lnTo>
                    <a:pt x="908" y="325"/>
                  </a:lnTo>
                  <a:lnTo>
                    <a:pt x="912" y="125"/>
                  </a:lnTo>
                  <a:lnTo>
                    <a:pt x="920" y="8"/>
                  </a:lnTo>
                  <a:lnTo>
                    <a:pt x="924" y="0"/>
                  </a:lnTo>
                  <a:lnTo>
                    <a:pt x="928" y="101"/>
                  </a:lnTo>
                  <a:lnTo>
                    <a:pt x="936" y="293"/>
                  </a:lnTo>
                  <a:lnTo>
                    <a:pt x="940" y="549"/>
                  </a:lnTo>
                  <a:lnTo>
                    <a:pt x="944" y="833"/>
                  </a:lnTo>
                  <a:lnTo>
                    <a:pt x="952" y="1114"/>
                  </a:lnTo>
                  <a:lnTo>
                    <a:pt x="956" y="1362"/>
                  </a:lnTo>
                  <a:lnTo>
                    <a:pt x="964" y="1566"/>
                  </a:lnTo>
                  <a:lnTo>
                    <a:pt x="968" y="1718"/>
                  </a:lnTo>
                  <a:lnTo>
                    <a:pt x="972" y="1826"/>
                  </a:lnTo>
                  <a:lnTo>
                    <a:pt x="980" y="1898"/>
                  </a:lnTo>
                  <a:lnTo>
                    <a:pt x="984" y="1946"/>
                  </a:lnTo>
                  <a:lnTo>
                    <a:pt x="988" y="1970"/>
                  </a:lnTo>
                  <a:lnTo>
                    <a:pt x="996" y="1986"/>
                  </a:lnTo>
                  <a:lnTo>
                    <a:pt x="1000" y="1990"/>
                  </a:lnTo>
                  <a:lnTo>
                    <a:pt x="1004" y="1994"/>
                  </a:lnTo>
                  <a:lnTo>
                    <a:pt x="1012" y="1998"/>
                  </a:lnTo>
                  <a:lnTo>
                    <a:pt x="2056" y="1998"/>
                  </a:lnTo>
                  <a:lnTo>
                    <a:pt x="2060" y="1994"/>
                  </a:lnTo>
                  <a:lnTo>
                    <a:pt x="2068" y="1994"/>
                  </a:lnTo>
                  <a:lnTo>
                    <a:pt x="2072" y="1986"/>
                  </a:lnTo>
                  <a:lnTo>
                    <a:pt x="2076" y="1974"/>
                  </a:lnTo>
                  <a:lnTo>
                    <a:pt x="2084" y="1954"/>
                  </a:lnTo>
                  <a:lnTo>
                    <a:pt x="2088" y="1918"/>
                  </a:lnTo>
                  <a:lnTo>
                    <a:pt x="2092" y="1862"/>
                  </a:lnTo>
                  <a:lnTo>
                    <a:pt x="2101" y="1782"/>
                  </a:lnTo>
                  <a:lnTo>
                    <a:pt x="2105" y="1674"/>
                  </a:lnTo>
                  <a:lnTo>
                    <a:pt x="2109" y="1534"/>
                  </a:lnTo>
                  <a:lnTo>
                    <a:pt x="2117" y="1366"/>
                  </a:lnTo>
                  <a:lnTo>
                    <a:pt x="2121" y="1190"/>
                  </a:lnTo>
                  <a:lnTo>
                    <a:pt x="2129" y="1018"/>
                  </a:lnTo>
                  <a:lnTo>
                    <a:pt x="2133" y="873"/>
                  </a:lnTo>
                  <a:lnTo>
                    <a:pt x="2137" y="777"/>
                  </a:lnTo>
                  <a:lnTo>
                    <a:pt x="2145" y="745"/>
                  </a:lnTo>
                  <a:lnTo>
                    <a:pt x="2149" y="781"/>
                  </a:lnTo>
                  <a:lnTo>
                    <a:pt x="2153" y="877"/>
                  </a:lnTo>
                  <a:lnTo>
                    <a:pt x="2161" y="1022"/>
                  </a:lnTo>
                  <a:lnTo>
                    <a:pt x="2165" y="1194"/>
                  </a:lnTo>
                  <a:lnTo>
                    <a:pt x="2169" y="1374"/>
                  </a:lnTo>
                  <a:lnTo>
                    <a:pt x="2177" y="1538"/>
                  </a:lnTo>
                  <a:lnTo>
                    <a:pt x="2181" y="1674"/>
                  </a:lnTo>
                  <a:lnTo>
                    <a:pt x="2185" y="1786"/>
                  </a:lnTo>
                  <a:lnTo>
                    <a:pt x="2193" y="1866"/>
                  </a:lnTo>
                  <a:lnTo>
                    <a:pt x="2197" y="1918"/>
                  </a:lnTo>
                  <a:lnTo>
                    <a:pt x="2205" y="1954"/>
                  </a:lnTo>
                  <a:lnTo>
                    <a:pt x="2209" y="1974"/>
                  </a:lnTo>
                  <a:lnTo>
                    <a:pt x="2213" y="1986"/>
                  </a:lnTo>
                  <a:lnTo>
                    <a:pt x="2221" y="1994"/>
                  </a:lnTo>
                  <a:lnTo>
                    <a:pt x="2225" y="1994"/>
                  </a:lnTo>
                  <a:lnTo>
                    <a:pt x="2229" y="1998"/>
                  </a:lnTo>
                  <a:lnTo>
                    <a:pt x="3285" y="1998"/>
                  </a:lnTo>
                  <a:lnTo>
                    <a:pt x="3293" y="1994"/>
                  </a:lnTo>
                  <a:lnTo>
                    <a:pt x="3297" y="1990"/>
                  </a:lnTo>
                  <a:lnTo>
                    <a:pt x="3301" y="1986"/>
                  </a:lnTo>
                  <a:lnTo>
                    <a:pt x="3309" y="1974"/>
                  </a:lnTo>
                  <a:lnTo>
                    <a:pt x="3313" y="1958"/>
                  </a:lnTo>
                  <a:lnTo>
                    <a:pt x="3317" y="1934"/>
                  </a:lnTo>
                  <a:lnTo>
                    <a:pt x="3325" y="1898"/>
                  </a:lnTo>
                  <a:lnTo>
                    <a:pt x="3329" y="1854"/>
                  </a:lnTo>
                  <a:lnTo>
                    <a:pt x="3333" y="1798"/>
                  </a:lnTo>
                  <a:lnTo>
                    <a:pt x="3341" y="1738"/>
                  </a:lnTo>
                  <a:lnTo>
                    <a:pt x="3345" y="1678"/>
                  </a:lnTo>
                  <a:lnTo>
                    <a:pt x="3353" y="1622"/>
                  </a:lnTo>
                  <a:lnTo>
                    <a:pt x="3357" y="1582"/>
                  </a:lnTo>
                  <a:lnTo>
                    <a:pt x="3361" y="1562"/>
                  </a:lnTo>
                  <a:lnTo>
                    <a:pt x="3369" y="1566"/>
                  </a:lnTo>
                  <a:lnTo>
                    <a:pt x="3373" y="1594"/>
                  </a:lnTo>
                  <a:lnTo>
                    <a:pt x="3377" y="1638"/>
                  </a:lnTo>
                  <a:lnTo>
                    <a:pt x="3385" y="1694"/>
                  </a:lnTo>
                  <a:lnTo>
                    <a:pt x="3389" y="1758"/>
                  </a:lnTo>
                  <a:lnTo>
                    <a:pt x="3393" y="1818"/>
                  </a:lnTo>
                  <a:lnTo>
                    <a:pt x="3401" y="1870"/>
                  </a:lnTo>
                  <a:lnTo>
                    <a:pt x="3405" y="1910"/>
                  </a:lnTo>
                  <a:lnTo>
                    <a:pt x="3409" y="1942"/>
                  </a:lnTo>
                  <a:lnTo>
                    <a:pt x="3417" y="1966"/>
                  </a:lnTo>
                  <a:lnTo>
                    <a:pt x="3421" y="1978"/>
                  </a:lnTo>
                  <a:lnTo>
                    <a:pt x="3429" y="1986"/>
                  </a:lnTo>
                  <a:lnTo>
                    <a:pt x="3433" y="1994"/>
                  </a:lnTo>
                  <a:lnTo>
                    <a:pt x="3437" y="1994"/>
                  </a:lnTo>
                  <a:lnTo>
                    <a:pt x="3445" y="1998"/>
                  </a:lnTo>
                  <a:lnTo>
                    <a:pt x="4329" y="1998"/>
                  </a:lnTo>
                </a:path>
              </a:pathLst>
            </a:custGeom>
            <a:noFill/>
            <a:ln w="4">
              <a:solidFill>
                <a:srgbClr val="FFFF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0" name="Line 7"/>
            <p:cNvSpPr>
              <a:spLocks noChangeShapeType="1"/>
            </p:cNvSpPr>
            <p:nvPr/>
          </p:nvSpPr>
          <p:spPr bwMode="auto">
            <a:xfrm flipV="1">
              <a:off x="1863725" y="3181450"/>
              <a:ext cx="0" cy="3184525"/>
            </a:xfrm>
            <a:prstGeom prst="line">
              <a:avLst/>
            </a:prstGeom>
            <a:noFill/>
            <a:ln w="4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1" name="Line 9"/>
            <p:cNvSpPr>
              <a:spLocks noChangeShapeType="1"/>
            </p:cNvSpPr>
            <p:nvPr/>
          </p:nvSpPr>
          <p:spPr bwMode="auto">
            <a:xfrm flipV="1">
              <a:off x="5745163" y="5667475"/>
              <a:ext cx="0" cy="698500"/>
            </a:xfrm>
            <a:prstGeom prst="line">
              <a:avLst/>
            </a:prstGeom>
            <a:noFill/>
            <a:ln w="4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2" name="Rectangle 10"/>
            <p:cNvSpPr>
              <a:spLocks noChangeArrowheads="1"/>
            </p:cNvSpPr>
            <p:nvPr/>
          </p:nvSpPr>
          <p:spPr bwMode="auto">
            <a:xfrm>
              <a:off x="1385739" y="2878684"/>
              <a:ext cx="993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1072.6880</a:t>
              </a:r>
            </a:p>
          </p:txBody>
        </p:sp>
        <p:sp>
          <p:nvSpPr>
            <p:cNvPr id="64533" name="Rectangle 11"/>
            <p:cNvSpPr>
              <a:spLocks noChangeArrowheads="1"/>
            </p:cNvSpPr>
            <p:nvPr/>
          </p:nvSpPr>
          <p:spPr bwMode="auto">
            <a:xfrm>
              <a:off x="3419872" y="4077072"/>
              <a:ext cx="993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7E92D"/>
                  </a:solidFill>
                  <a:latin typeface="Calibri" pitchFamily="34" charset="0"/>
                  <a:cs typeface="Calibri" pitchFamily="34" charset="0"/>
                </a:rPr>
                <a:t>1073.6913</a:t>
              </a:r>
            </a:p>
          </p:txBody>
        </p:sp>
        <p:sp>
          <p:nvSpPr>
            <p:cNvPr id="64534" name="Rectangle 12"/>
            <p:cNvSpPr>
              <a:spLocks noChangeArrowheads="1"/>
            </p:cNvSpPr>
            <p:nvPr/>
          </p:nvSpPr>
          <p:spPr bwMode="auto">
            <a:xfrm>
              <a:off x="5248647" y="5308700"/>
              <a:ext cx="993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7E92D"/>
                  </a:solidFill>
                  <a:latin typeface="Calibri" pitchFamily="34" charset="0"/>
                  <a:cs typeface="Calibri" pitchFamily="34" charset="0"/>
                </a:rPr>
                <a:t>1074.6946</a:t>
              </a:r>
            </a:p>
          </p:txBody>
        </p:sp>
        <p:sp>
          <p:nvSpPr>
            <p:cNvPr id="64535" name="Freeform 13"/>
            <p:cNvSpPr>
              <a:spLocks/>
            </p:cNvSpPr>
            <p:nvPr/>
          </p:nvSpPr>
          <p:spPr bwMode="auto">
            <a:xfrm>
              <a:off x="412750" y="855762"/>
              <a:ext cx="6878638" cy="5497513"/>
            </a:xfrm>
            <a:custGeom>
              <a:avLst/>
              <a:gdLst>
                <a:gd name="T0" fmla="*/ 2147483647 w 4333"/>
                <a:gd name="T1" fmla="*/ 2147483647 h 3463"/>
                <a:gd name="T2" fmla="*/ 2147483647 w 4333"/>
                <a:gd name="T3" fmla="*/ 2147483647 h 3463"/>
                <a:gd name="T4" fmla="*/ 2147483647 w 4333"/>
                <a:gd name="T5" fmla="*/ 2147483647 h 3463"/>
                <a:gd name="T6" fmla="*/ 2147483647 w 4333"/>
                <a:gd name="T7" fmla="*/ 2147483647 h 3463"/>
                <a:gd name="T8" fmla="*/ 2147483647 w 4333"/>
                <a:gd name="T9" fmla="*/ 2147483647 h 3463"/>
                <a:gd name="T10" fmla="*/ 2147483647 w 4333"/>
                <a:gd name="T11" fmla="*/ 2147483647 h 3463"/>
                <a:gd name="T12" fmla="*/ 2147483647 w 4333"/>
                <a:gd name="T13" fmla="*/ 2147483647 h 3463"/>
                <a:gd name="T14" fmla="*/ 2147483647 w 4333"/>
                <a:gd name="T15" fmla="*/ 2147483647 h 3463"/>
                <a:gd name="T16" fmla="*/ 2147483647 w 4333"/>
                <a:gd name="T17" fmla="*/ 2147483647 h 3463"/>
                <a:gd name="T18" fmla="*/ 2147483647 w 4333"/>
                <a:gd name="T19" fmla="*/ 2147483647 h 3463"/>
                <a:gd name="T20" fmla="*/ 2147483647 w 4333"/>
                <a:gd name="T21" fmla="*/ 2147483647 h 3463"/>
                <a:gd name="T22" fmla="*/ 2147483647 w 4333"/>
                <a:gd name="T23" fmla="*/ 2147483647 h 3463"/>
                <a:gd name="T24" fmla="*/ 2147483647 w 4333"/>
                <a:gd name="T25" fmla="*/ 2147483647 h 3463"/>
                <a:gd name="T26" fmla="*/ 2147483647 w 4333"/>
                <a:gd name="T27" fmla="*/ 2147483647 h 3463"/>
                <a:gd name="T28" fmla="*/ 2147483647 w 4333"/>
                <a:gd name="T29" fmla="*/ 2147483647 h 3463"/>
                <a:gd name="T30" fmla="*/ 2147483647 w 4333"/>
                <a:gd name="T31" fmla="*/ 2147483647 h 3463"/>
                <a:gd name="T32" fmla="*/ 2147483647 w 4333"/>
                <a:gd name="T33" fmla="*/ 2147483647 h 3463"/>
                <a:gd name="T34" fmla="*/ 2147483647 w 4333"/>
                <a:gd name="T35" fmla="*/ 2147483647 h 3463"/>
                <a:gd name="T36" fmla="*/ 2147483647 w 4333"/>
                <a:gd name="T37" fmla="*/ 2147483647 h 3463"/>
                <a:gd name="T38" fmla="*/ 2147483647 w 4333"/>
                <a:gd name="T39" fmla="*/ 2147483647 h 3463"/>
                <a:gd name="T40" fmla="*/ 2147483647 w 4333"/>
                <a:gd name="T41" fmla="*/ 2147483647 h 3463"/>
                <a:gd name="T42" fmla="*/ 2147483647 w 4333"/>
                <a:gd name="T43" fmla="*/ 2147483647 h 3463"/>
                <a:gd name="T44" fmla="*/ 2147483647 w 4333"/>
                <a:gd name="T45" fmla="*/ 2147483647 h 3463"/>
                <a:gd name="T46" fmla="*/ 2147483647 w 4333"/>
                <a:gd name="T47" fmla="*/ 2147483647 h 3463"/>
                <a:gd name="T48" fmla="*/ 2147483647 w 4333"/>
                <a:gd name="T49" fmla="*/ 2147483647 h 3463"/>
                <a:gd name="T50" fmla="*/ 2147483647 w 4333"/>
                <a:gd name="T51" fmla="*/ 2147483647 h 3463"/>
                <a:gd name="T52" fmla="*/ 2147483647 w 4333"/>
                <a:gd name="T53" fmla="*/ 2147483647 h 3463"/>
                <a:gd name="T54" fmla="*/ 2147483647 w 4333"/>
                <a:gd name="T55" fmla="*/ 2147483647 h 3463"/>
                <a:gd name="T56" fmla="*/ 2147483647 w 4333"/>
                <a:gd name="T57" fmla="*/ 2147483647 h 3463"/>
                <a:gd name="T58" fmla="*/ 2147483647 w 4333"/>
                <a:gd name="T59" fmla="*/ 2147483647 h 3463"/>
                <a:gd name="T60" fmla="*/ 2147483647 w 4333"/>
                <a:gd name="T61" fmla="*/ 2147483647 h 3463"/>
                <a:gd name="T62" fmla="*/ 2147483647 w 4333"/>
                <a:gd name="T63" fmla="*/ 2147483647 h 3463"/>
                <a:gd name="T64" fmla="*/ 2147483647 w 4333"/>
                <a:gd name="T65" fmla="*/ 2147483647 h 3463"/>
                <a:gd name="T66" fmla="*/ 2147483647 w 4333"/>
                <a:gd name="T67" fmla="*/ 2147483647 h 3463"/>
                <a:gd name="T68" fmla="*/ 2147483647 w 4333"/>
                <a:gd name="T69" fmla="*/ 2147483647 h 3463"/>
                <a:gd name="T70" fmla="*/ 2147483647 w 4333"/>
                <a:gd name="T71" fmla="*/ 2147483647 h 3463"/>
                <a:gd name="T72" fmla="*/ 2147483647 w 4333"/>
                <a:gd name="T73" fmla="*/ 2147483647 h 3463"/>
                <a:gd name="T74" fmla="*/ 2147483647 w 4333"/>
                <a:gd name="T75" fmla="*/ 2147483647 h 3463"/>
                <a:gd name="T76" fmla="*/ 2147483647 w 4333"/>
                <a:gd name="T77" fmla="*/ 2147483647 h 3463"/>
                <a:gd name="T78" fmla="*/ 2147483647 w 4333"/>
                <a:gd name="T79" fmla="*/ 2147483647 h 3463"/>
                <a:gd name="T80" fmla="*/ 2147483647 w 4333"/>
                <a:gd name="T81" fmla="*/ 2147483647 h 3463"/>
                <a:gd name="T82" fmla="*/ 2147483647 w 4333"/>
                <a:gd name="T83" fmla="*/ 2147483647 h 3463"/>
                <a:gd name="T84" fmla="*/ 2147483647 w 4333"/>
                <a:gd name="T85" fmla="*/ 2147483647 h 3463"/>
                <a:gd name="T86" fmla="*/ 2147483647 w 4333"/>
                <a:gd name="T87" fmla="*/ 2147483647 h 3463"/>
                <a:gd name="T88" fmla="*/ 2147483647 w 4333"/>
                <a:gd name="T89" fmla="*/ 2147483647 h 3463"/>
                <a:gd name="T90" fmla="*/ 2147483647 w 4333"/>
                <a:gd name="T91" fmla="*/ 0 h 3463"/>
                <a:gd name="T92" fmla="*/ 2147483647 w 4333"/>
                <a:gd name="T93" fmla="*/ 2147483647 h 3463"/>
                <a:gd name="T94" fmla="*/ 2147483647 w 4333"/>
                <a:gd name="T95" fmla="*/ 2147483647 h 3463"/>
                <a:gd name="T96" fmla="*/ 2147483647 w 4333"/>
                <a:gd name="T97" fmla="*/ 2147483647 h 3463"/>
                <a:gd name="T98" fmla="*/ 2147483647 w 4333"/>
                <a:gd name="T99" fmla="*/ 2147483647 h 3463"/>
                <a:gd name="T100" fmla="*/ 2147483647 w 4333"/>
                <a:gd name="T101" fmla="*/ 2147483647 h 3463"/>
                <a:gd name="T102" fmla="*/ 2147483647 w 4333"/>
                <a:gd name="T103" fmla="*/ 2147483647 h 3463"/>
                <a:gd name="T104" fmla="*/ 2147483647 w 4333"/>
                <a:gd name="T105" fmla="*/ 2147483647 h 3463"/>
                <a:gd name="T106" fmla="*/ 2147483647 w 4333"/>
                <a:gd name="T107" fmla="*/ 2147483647 h 3463"/>
                <a:gd name="T108" fmla="*/ 2147483647 w 4333"/>
                <a:gd name="T109" fmla="*/ 2147483647 h 3463"/>
                <a:gd name="T110" fmla="*/ 2147483647 w 4333"/>
                <a:gd name="T111" fmla="*/ 2147483647 h 3463"/>
                <a:gd name="T112" fmla="*/ 2147483647 w 4333"/>
                <a:gd name="T113" fmla="*/ 2147483647 h 3463"/>
                <a:gd name="T114" fmla="*/ 2147483647 w 4333"/>
                <a:gd name="T115" fmla="*/ 2147483647 h 3463"/>
                <a:gd name="T116" fmla="*/ 2147483647 w 4333"/>
                <a:gd name="T117" fmla="*/ 2147483647 h 34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33"/>
                <a:gd name="T178" fmla="*/ 0 h 3463"/>
                <a:gd name="T179" fmla="*/ 4333 w 4333"/>
                <a:gd name="T180" fmla="*/ 3463 h 34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33" h="3463">
                  <a:moveTo>
                    <a:pt x="0" y="3219"/>
                  </a:moveTo>
                  <a:lnTo>
                    <a:pt x="0" y="3219"/>
                  </a:lnTo>
                  <a:lnTo>
                    <a:pt x="8" y="3159"/>
                  </a:lnTo>
                  <a:lnTo>
                    <a:pt x="16" y="3163"/>
                  </a:lnTo>
                  <a:lnTo>
                    <a:pt x="20" y="3235"/>
                  </a:lnTo>
                  <a:lnTo>
                    <a:pt x="28" y="3363"/>
                  </a:lnTo>
                  <a:lnTo>
                    <a:pt x="36" y="3331"/>
                  </a:lnTo>
                  <a:lnTo>
                    <a:pt x="40" y="3147"/>
                  </a:lnTo>
                  <a:lnTo>
                    <a:pt x="48" y="2979"/>
                  </a:lnTo>
                  <a:lnTo>
                    <a:pt x="56" y="2867"/>
                  </a:lnTo>
                  <a:lnTo>
                    <a:pt x="60" y="2827"/>
                  </a:lnTo>
                  <a:lnTo>
                    <a:pt x="68" y="2859"/>
                  </a:lnTo>
                  <a:lnTo>
                    <a:pt x="72" y="2947"/>
                  </a:lnTo>
                  <a:lnTo>
                    <a:pt x="80" y="3055"/>
                  </a:lnTo>
                  <a:lnTo>
                    <a:pt x="88" y="3159"/>
                  </a:lnTo>
                  <a:lnTo>
                    <a:pt x="92" y="3219"/>
                  </a:lnTo>
                  <a:lnTo>
                    <a:pt x="100" y="3231"/>
                  </a:lnTo>
                  <a:lnTo>
                    <a:pt x="108" y="3223"/>
                  </a:lnTo>
                  <a:lnTo>
                    <a:pt x="112" y="3215"/>
                  </a:lnTo>
                  <a:lnTo>
                    <a:pt x="120" y="3235"/>
                  </a:lnTo>
                  <a:lnTo>
                    <a:pt x="128" y="3279"/>
                  </a:lnTo>
                  <a:lnTo>
                    <a:pt x="132" y="3339"/>
                  </a:lnTo>
                  <a:lnTo>
                    <a:pt x="140" y="3347"/>
                  </a:lnTo>
                  <a:lnTo>
                    <a:pt x="148" y="3295"/>
                  </a:lnTo>
                  <a:lnTo>
                    <a:pt x="152" y="3255"/>
                  </a:lnTo>
                  <a:lnTo>
                    <a:pt x="160" y="3271"/>
                  </a:lnTo>
                  <a:lnTo>
                    <a:pt x="168" y="3343"/>
                  </a:lnTo>
                  <a:lnTo>
                    <a:pt x="172" y="3375"/>
                  </a:lnTo>
                  <a:lnTo>
                    <a:pt x="180" y="3223"/>
                  </a:lnTo>
                  <a:lnTo>
                    <a:pt x="188" y="3035"/>
                  </a:lnTo>
                  <a:lnTo>
                    <a:pt x="192" y="2879"/>
                  </a:lnTo>
                  <a:lnTo>
                    <a:pt x="200" y="2783"/>
                  </a:lnTo>
                  <a:lnTo>
                    <a:pt x="204" y="2755"/>
                  </a:lnTo>
                  <a:lnTo>
                    <a:pt x="212" y="2799"/>
                  </a:lnTo>
                  <a:lnTo>
                    <a:pt x="220" y="2895"/>
                  </a:lnTo>
                  <a:lnTo>
                    <a:pt x="224" y="3015"/>
                  </a:lnTo>
                  <a:lnTo>
                    <a:pt x="232" y="3139"/>
                  </a:lnTo>
                  <a:lnTo>
                    <a:pt x="240" y="3235"/>
                  </a:lnTo>
                  <a:lnTo>
                    <a:pt x="244" y="3291"/>
                  </a:lnTo>
                  <a:lnTo>
                    <a:pt x="252" y="3303"/>
                  </a:lnTo>
                  <a:lnTo>
                    <a:pt x="260" y="3279"/>
                  </a:lnTo>
                  <a:lnTo>
                    <a:pt x="264" y="3227"/>
                  </a:lnTo>
                  <a:lnTo>
                    <a:pt x="272" y="3171"/>
                  </a:lnTo>
                  <a:lnTo>
                    <a:pt x="280" y="3123"/>
                  </a:lnTo>
                  <a:lnTo>
                    <a:pt x="284" y="3095"/>
                  </a:lnTo>
                  <a:lnTo>
                    <a:pt x="292" y="3095"/>
                  </a:lnTo>
                  <a:lnTo>
                    <a:pt x="300" y="3131"/>
                  </a:lnTo>
                  <a:lnTo>
                    <a:pt x="304" y="3203"/>
                  </a:lnTo>
                  <a:lnTo>
                    <a:pt x="312" y="3319"/>
                  </a:lnTo>
                  <a:lnTo>
                    <a:pt x="320" y="3407"/>
                  </a:lnTo>
                  <a:lnTo>
                    <a:pt x="324" y="3271"/>
                  </a:lnTo>
                  <a:lnTo>
                    <a:pt x="332" y="3123"/>
                  </a:lnTo>
                  <a:lnTo>
                    <a:pt x="336" y="3015"/>
                  </a:lnTo>
                  <a:lnTo>
                    <a:pt x="344" y="2979"/>
                  </a:lnTo>
                  <a:lnTo>
                    <a:pt x="352" y="3019"/>
                  </a:lnTo>
                  <a:lnTo>
                    <a:pt x="356" y="3131"/>
                  </a:lnTo>
                  <a:lnTo>
                    <a:pt x="364" y="3279"/>
                  </a:lnTo>
                  <a:lnTo>
                    <a:pt x="372" y="3427"/>
                  </a:lnTo>
                  <a:lnTo>
                    <a:pt x="376" y="3331"/>
                  </a:lnTo>
                  <a:lnTo>
                    <a:pt x="384" y="3211"/>
                  </a:lnTo>
                  <a:lnTo>
                    <a:pt x="392" y="3119"/>
                  </a:lnTo>
                  <a:lnTo>
                    <a:pt x="396" y="3051"/>
                  </a:lnTo>
                  <a:lnTo>
                    <a:pt x="404" y="2995"/>
                  </a:lnTo>
                  <a:lnTo>
                    <a:pt x="412" y="2951"/>
                  </a:lnTo>
                  <a:lnTo>
                    <a:pt x="416" y="2919"/>
                  </a:lnTo>
                  <a:lnTo>
                    <a:pt x="424" y="2915"/>
                  </a:lnTo>
                  <a:lnTo>
                    <a:pt x="432" y="2943"/>
                  </a:lnTo>
                  <a:lnTo>
                    <a:pt x="436" y="3011"/>
                  </a:lnTo>
                  <a:lnTo>
                    <a:pt x="444" y="3107"/>
                  </a:lnTo>
                  <a:lnTo>
                    <a:pt x="452" y="3203"/>
                  </a:lnTo>
                  <a:lnTo>
                    <a:pt x="456" y="3271"/>
                  </a:lnTo>
                  <a:lnTo>
                    <a:pt x="464" y="3315"/>
                  </a:lnTo>
                  <a:lnTo>
                    <a:pt x="468" y="3339"/>
                  </a:lnTo>
                  <a:lnTo>
                    <a:pt x="476" y="3283"/>
                  </a:lnTo>
                  <a:lnTo>
                    <a:pt x="484" y="3139"/>
                  </a:lnTo>
                  <a:lnTo>
                    <a:pt x="488" y="2971"/>
                  </a:lnTo>
                  <a:lnTo>
                    <a:pt x="496" y="2819"/>
                  </a:lnTo>
                  <a:lnTo>
                    <a:pt x="504" y="2711"/>
                  </a:lnTo>
                  <a:lnTo>
                    <a:pt x="508" y="2663"/>
                  </a:lnTo>
                  <a:lnTo>
                    <a:pt x="516" y="2667"/>
                  </a:lnTo>
                  <a:lnTo>
                    <a:pt x="524" y="2711"/>
                  </a:lnTo>
                  <a:lnTo>
                    <a:pt x="528" y="2775"/>
                  </a:lnTo>
                  <a:lnTo>
                    <a:pt x="536" y="2863"/>
                  </a:lnTo>
                  <a:lnTo>
                    <a:pt x="544" y="2975"/>
                  </a:lnTo>
                  <a:lnTo>
                    <a:pt x="548" y="3119"/>
                  </a:lnTo>
                  <a:lnTo>
                    <a:pt x="556" y="3283"/>
                  </a:lnTo>
                  <a:lnTo>
                    <a:pt x="564" y="3447"/>
                  </a:lnTo>
                  <a:lnTo>
                    <a:pt x="568" y="3359"/>
                  </a:lnTo>
                  <a:lnTo>
                    <a:pt x="576" y="3271"/>
                  </a:lnTo>
                  <a:lnTo>
                    <a:pt x="584" y="3239"/>
                  </a:lnTo>
                  <a:lnTo>
                    <a:pt x="588" y="3255"/>
                  </a:lnTo>
                  <a:lnTo>
                    <a:pt x="596" y="3311"/>
                  </a:lnTo>
                  <a:lnTo>
                    <a:pt x="600" y="3387"/>
                  </a:lnTo>
                  <a:lnTo>
                    <a:pt x="608" y="3463"/>
                  </a:lnTo>
                  <a:lnTo>
                    <a:pt x="616" y="3367"/>
                  </a:lnTo>
                  <a:lnTo>
                    <a:pt x="620" y="3263"/>
                  </a:lnTo>
                  <a:lnTo>
                    <a:pt x="628" y="3171"/>
                  </a:lnTo>
                  <a:lnTo>
                    <a:pt x="636" y="3119"/>
                  </a:lnTo>
                  <a:lnTo>
                    <a:pt x="640" y="3119"/>
                  </a:lnTo>
                  <a:lnTo>
                    <a:pt x="648" y="3171"/>
                  </a:lnTo>
                  <a:lnTo>
                    <a:pt x="656" y="3243"/>
                  </a:lnTo>
                  <a:lnTo>
                    <a:pt x="660" y="3283"/>
                  </a:lnTo>
                  <a:lnTo>
                    <a:pt x="668" y="3263"/>
                  </a:lnTo>
                  <a:lnTo>
                    <a:pt x="676" y="3247"/>
                  </a:lnTo>
                  <a:lnTo>
                    <a:pt x="680" y="3259"/>
                  </a:lnTo>
                  <a:lnTo>
                    <a:pt x="688" y="3267"/>
                  </a:lnTo>
                  <a:lnTo>
                    <a:pt x="696" y="3215"/>
                  </a:lnTo>
                  <a:lnTo>
                    <a:pt x="700" y="3123"/>
                  </a:lnTo>
                  <a:lnTo>
                    <a:pt x="708" y="3043"/>
                  </a:lnTo>
                  <a:lnTo>
                    <a:pt x="716" y="3003"/>
                  </a:lnTo>
                  <a:lnTo>
                    <a:pt x="720" y="3003"/>
                  </a:lnTo>
                  <a:lnTo>
                    <a:pt x="728" y="3027"/>
                  </a:lnTo>
                  <a:lnTo>
                    <a:pt x="736" y="3063"/>
                  </a:lnTo>
                  <a:lnTo>
                    <a:pt x="740" y="3103"/>
                  </a:lnTo>
                  <a:lnTo>
                    <a:pt x="748" y="3151"/>
                  </a:lnTo>
                  <a:lnTo>
                    <a:pt x="752" y="3199"/>
                  </a:lnTo>
                  <a:lnTo>
                    <a:pt x="760" y="3223"/>
                  </a:lnTo>
                  <a:lnTo>
                    <a:pt x="768" y="3215"/>
                  </a:lnTo>
                  <a:lnTo>
                    <a:pt x="772" y="3207"/>
                  </a:lnTo>
                  <a:lnTo>
                    <a:pt x="780" y="3211"/>
                  </a:lnTo>
                  <a:lnTo>
                    <a:pt x="788" y="3235"/>
                  </a:lnTo>
                  <a:lnTo>
                    <a:pt x="792" y="3263"/>
                  </a:lnTo>
                  <a:lnTo>
                    <a:pt x="800" y="3267"/>
                  </a:lnTo>
                  <a:lnTo>
                    <a:pt x="808" y="3227"/>
                  </a:lnTo>
                  <a:lnTo>
                    <a:pt x="812" y="3147"/>
                  </a:lnTo>
                  <a:lnTo>
                    <a:pt x="820" y="3031"/>
                  </a:lnTo>
                  <a:lnTo>
                    <a:pt x="828" y="2919"/>
                  </a:lnTo>
                  <a:lnTo>
                    <a:pt x="832" y="2835"/>
                  </a:lnTo>
                  <a:lnTo>
                    <a:pt x="840" y="2811"/>
                  </a:lnTo>
                  <a:lnTo>
                    <a:pt x="848" y="2859"/>
                  </a:lnTo>
                  <a:lnTo>
                    <a:pt x="852" y="2963"/>
                  </a:lnTo>
                  <a:lnTo>
                    <a:pt x="860" y="3091"/>
                  </a:lnTo>
                  <a:lnTo>
                    <a:pt x="868" y="3195"/>
                  </a:lnTo>
                  <a:lnTo>
                    <a:pt x="872" y="3231"/>
                  </a:lnTo>
                  <a:lnTo>
                    <a:pt x="880" y="3175"/>
                  </a:lnTo>
                  <a:lnTo>
                    <a:pt x="884" y="2999"/>
                  </a:lnTo>
                  <a:lnTo>
                    <a:pt x="892" y="2699"/>
                  </a:lnTo>
                  <a:lnTo>
                    <a:pt x="900" y="2322"/>
                  </a:lnTo>
                  <a:lnTo>
                    <a:pt x="904" y="1938"/>
                  </a:lnTo>
                  <a:lnTo>
                    <a:pt x="912" y="1634"/>
                  </a:lnTo>
                  <a:lnTo>
                    <a:pt x="920" y="1477"/>
                  </a:lnTo>
                  <a:lnTo>
                    <a:pt x="924" y="1506"/>
                  </a:lnTo>
                  <a:lnTo>
                    <a:pt x="932" y="1714"/>
                  </a:lnTo>
                  <a:lnTo>
                    <a:pt x="940" y="2058"/>
                  </a:lnTo>
                  <a:lnTo>
                    <a:pt x="944" y="2450"/>
                  </a:lnTo>
                  <a:lnTo>
                    <a:pt x="952" y="2787"/>
                  </a:lnTo>
                  <a:lnTo>
                    <a:pt x="960" y="2971"/>
                  </a:lnTo>
                  <a:lnTo>
                    <a:pt x="964" y="2995"/>
                  </a:lnTo>
                  <a:lnTo>
                    <a:pt x="972" y="2995"/>
                  </a:lnTo>
                  <a:lnTo>
                    <a:pt x="980" y="3035"/>
                  </a:lnTo>
                  <a:lnTo>
                    <a:pt x="984" y="3103"/>
                  </a:lnTo>
                  <a:lnTo>
                    <a:pt x="992" y="3151"/>
                  </a:lnTo>
                  <a:lnTo>
                    <a:pt x="1000" y="3147"/>
                  </a:lnTo>
                  <a:lnTo>
                    <a:pt x="1004" y="3099"/>
                  </a:lnTo>
                  <a:lnTo>
                    <a:pt x="1012" y="3023"/>
                  </a:lnTo>
                  <a:lnTo>
                    <a:pt x="1020" y="2943"/>
                  </a:lnTo>
                  <a:lnTo>
                    <a:pt x="1024" y="2871"/>
                  </a:lnTo>
                  <a:lnTo>
                    <a:pt x="1032" y="2823"/>
                  </a:lnTo>
                  <a:lnTo>
                    <a:pt x="1036" y="2815"/>
                  </a:lnTo>
                  <a:lnTo>
                    <a:pt x="1044" y="2847"/>
                  </a:lnTo>
                  <a:lnTo>
                    <a:pt x="1052" y="2903"/>
                  </a:lnTo>
                  <a:lnTo>
                    <a:pt x="1056" y="2939"/>
                  </a:lnTo>
                  <a:lnTo>
                    <a:pt x="1064" y="2939"/>
                  </a:lnTo>
                  <a:lnTo>
                    <a:pt x="1072" y="2899"/>
                  </a:lnTo>
                  <a:lnTo>
                    <a:pt x="1076" y="2859"/>
                  </a:lnTo>
                  <a:lnTo>
                    <a:pt x="1084" y="2839"/>
                  </a:lnTo>
                  <a:lnTo>
                    <a:pt x="1092" y="2843"/>
                  </a:lnTo>
                  <a:lnTo>
                    <a:pt x="1096" y="2883"/>
                  </a:lnTo>
                  <a:lnTo>
                    <a:pt x="1104" y="2959"/>
                  </a:lnTo>
                  <a:lnTo>
                    <a:pt x="1112" y="3067"/>
                  </a:lnTo>
                  <a:lnTo>
                    <a:pt x="1116" y="3195"/>
                  </a:lnTo>
                  <a:lnTo>
                    <a:pt x="1124" y="3319"/>
                  </a:lnTo>
                  <a:lnTo>
                    <a:pt x="1132" y="3391"/>
                  </a:lnTo>
                  <a:lnTo>
                    <a:pt x="1136" y="3355"/>
                  </a:lnTo>
                  <a:lnTo>
                    <a:pt x="1144" y="3295"/>
                  </a:lnTo>
                  <a:lnTo>
                    <a:pt x="1152" y="3247"/>
                  </a:lnTo>
                  <a:lnTo>
                    <a:pt x="1156" y="3211"/>
                  </a:lnTo>
                  <a:lnTo>
                    <a:pt x="1164" y="3191"/>
                  </a:lnTo>
                  <a:lnTo>
                    <a:pt x="1172" y="3191"/>
                  </a:lnTo>
                  <a:lnTo>
                    <a:pt x="1176" y="3223"/>
                  </a:lnTo>
                  <a:lnTo>
                    <a:pt x="1184" y="3287"/>
                  </a:lnTo>
                  <a:lnTo>
                    <a:pt x="1188" y="3383"/>
                  </a:lnTo>
                  <a:lnTo>
                    <a:pt x="1196" y="3419"/>
                  </a:lnTo>
                  <a:lnTo>
                    <a:pt x="1204" y="3295"/>
                  </a:lnTo>
                  <a:lnTo>
                    <a:pt x="1208" y="3175"/>
                  </a:lnTo>
                  <a:lnTo>
                    <a:pt x="1216" y="3079"/>
                  </a:lnTo>
                  <a:lnTo>
                    <a:pt x="1224" y="3015"/>
                  </a:lnTo>
                  <a:lnTo>
                    <a:pt x="1228" y="2979"/>
                  </a:lnTo>
                  <a:lnTo>
                    <a:pt x="1236" y="2967"/>
                  </a:lnTo>
                  <a:lnTo>
                    <a:pt x="1244" y="2959"/>
                  </a:lnTo>
                  <a:lnTo>
                    <a:pt x="1248" y="2955"/>
                  </a:lnTo>
                  <a:lnTo>
                    <a:pt x="1256" y="2959"/>
                  </a:lnTo>
                  <a:lnTo>
                    <a:pt x="1264" y="2979"/>
                  </a:lnTo>
                  <a:lnTo>
                    <a:pt x="1268" y="3039"/>
                  </a:lnTo>
                  <a:lnTo>
                    <a:pt x="1276" y="3135"/>
                  </a:lnTo>
                  <a:lnTo>
                    <a:pt x="1284" y="3271"/>
                  </a:lnTo>
                  <a:lnTo>
                    <a:pt x="1288" y="3391"/>
                  </a:lnTo>
                  <a:lnTo>
                    <a:pt x="1296" y="3275"/>
                  </a:lnTo>
                  <a:lnTo>
                    <a:pt x="1304" y="3111"/>
                  </a:lnTo>
                  <a:lnTo>
                    <a:pt x="1308" y="2983"/>
                  </a:lnTo>
                  <a:lnTo>
                    <a:pt x="1316" y="2907"/>
                  </a:lnTo>
                  <a:lnTo>
                    <a:pt x="1324" y="2887"/>
                  </a:lnTo>
                  <a:lnTo>
                    <a:pt x="1328" y="2911"/>
                  </a:lnTo>
                  <a:lnTo>
                    <a:pt x="1336" y="2963"/>
                  </a:lnTo>
                  <a:lnTo>
                    <a:pt x="1340" y="3023"/>
                  </a:lnTo>
                  <a:lnTo>
                    <a:pt x="1348" y="3079"/>
                  </a:lnTo>
                  <a:lnTo>
                    <a:pt x="1356" y="3127"/>
                  </a:lnTo>
                  <a:lnTo>
                    <a:pt x="1360" y="3179"/>
                  </a:lnTo>
                  <a:lnTo>
                    <a:pt x="1368" y="3231"/>
                  </a:lnTo>
                  <a:lnTo>
                    <a:pt x="1376" y="3287"/>
                  </a:lnTo>
                  <a:lnTo>
                    <a:pt x="1380" y="3355"/>
                  </a:lnTo>
                  <a:lnTo>
                    <a:pt x="1388" y="3411"/>
                  </a:lnTo>
                  <a:lnTo>
                    <a:pt x="1396" y="3379"/>
                  </a:lnTo>
                  <a:lnTo>
                    <a:pt x="1400" y="3299"/>
                  </a:lnTo>
                  <a:lnTo>
                    <a:pt x="1408" y="3211"/>
                  </a:lnTo>
                  <a:lnTo>
                    <a:pt x="1416" y="3135"/>
                  </a:lnTo>
                  <a:lnTo>
                    <a:pt x="1420" y="3079"/>
                  </a:lnTo>
                  <a:lnTo>
                    <a:pt x="1428" y="3051"/>
                  </a:lnTo>
                  <a:lnTo>
                    <a:pt x="1436" y="3047"/>
                  </a:lnTo>
                  <a:lnTo>
                    <a:pt x="1440" y="3071"/>
                  </a:lnTo>
                  <a:lnTo>
                    <a:pt x="1448" y="3103"/>
                  </a:lnTo>
                  <a:lnTo>
                    <a:pt x="1456" y="3135"/>
                  </a:lnTo>
                  <a:lnTo>
                    <a:pt x="1460" y="3151"/>
                  </a:lnTo>
                  <a:lnTo>
                    <a:pt x="1468" y="3139"/>
                  </a:lnTo>
                  <a:lnTo>
                    <a:pt x="1476" y="3111"/>
                  </a:lnTo>
                  <a:lnTo>
                    <a:pt x="1480" y="3079"/>
                  </a:lnTo>
                  <a:lnTo>
                    <a:pt x="1488" y="3063"/>
                  </a:lnTo>
                  <a:lnTo>
                    <a:pt x="1496" y="3075"/>
                  </a:lnTo>
                  <a:lnTo>
                    <a:pt x="1500" y="3111"/>
                  </a:lnTo>
                  <a:lnTo>
                    <a:pt x="1508" y="3155"/>
                  </a:lnTo>
                  <a:lnTo>
                    <a:pt x="1512" y="3175"/>
                  </a:lnTo>
                  <a:lnTo>
                    <a:pt x="1520" y="3163"/>
                  </a:lnTo>
                  <a:lnTo>
                    <a:pt x="1528" y="3143"/>
                  </a:lnTo>
                  <a:lnTo>
                    <a:pt x="1532" y="3139"/>
                  </a:lnTo>
                  <a:lnTo>
                    <a:pt x="1540" y="3167"/>
                  </a:lnTo>
                  <a:lnTo>
                    <a:pt x="1548" y="3211"/>
                  </a:lnTo>
                  <a:lnTo>
                    <a:pt x="1552" y="3247"/>
                  </a:lnTo>
                  <a:lnTo>
                    <a:pt x="1560" y="3255"/>
                  </a:lnTo>
                  <a:lnTo>
                    <a:pt x="1568" y="3251"/>
                  </a:lnTo>
                  <a:lnTo>
                    <a:pt x="1572" y="3255"/>
                  </a:lnTo>
                  <a:lnTo>
                    <a:pt x="1580" y="3283"/>
                  </a:lnTo>
                  <a:lnTo>
                    <a:pt x="1588" y="3331"/>
                  </a:lnTo>
                  <a:lnTo>
                    <a:pt x="1592" y="3387"/>
                  </a:lnTo>
                  <a:lnTo>
                    <a:pt x="1600" y="3407"/>
                  </a:lnTo>
                  <a:lnTo>
                    <a:pt x="1608" y="3359"/>
                  </a:lnTo>
                  <a:lnTo>
                    <a:pt x="1612" y="3315"/>
                  </a:lnTo>
                  <a:lnTo>
                    <a:pt x="1620" y="3291"/>
                  </a:lnTo>
                  <a:lnTo>
                    <a:pt x="1628" y="3299"/>
                  </a:lnTo>
                  <a:lnTo>
                    <a:pt x="1632" y="3327"/>
                  </a:lnTo>
                  <a:lnTo>
                    <a:pt x="1640" y="3359"/>
                  </a:lnTo>
                  <a:lnTo>
                    <a:pt x="1648" y="3363"/>
                  </a:lnTo>
                  <a:lnTo>
                    <a:pt x="1652" y="3347"/>
                  </a:lnTo>
                  <a:lnTo>
                    <a:pt x="1660" y="3331"/>
                  </a:lnTo>
                  <a:lnTo>
                    <a:pt x="1668" y="3339"/>
                  </a:lnTo>
                  <a:lnTo>
                    <a:pt x="1672" y="3355"/>
                  </a:lnTo>
                  <a:lnTo>
                    <a:pt x="1680" y="3375"/>
                  </a:lnTo>
                  <a:lnTo>
                    <a:pt x="1684" y="3387"/>
                  </a:lnTo>
                  <a:lnTo>
                    <a:pt x="1692" y="3383"/>
                  </a:lnTo>
                  <a:lnTo>
                    <a:pt x="1700" y="3383"/>
                  </a:lnTo>
                  <a:lnTo>
                    <a:pt x="1704" y="3391"/>
                  </a:lnTo>
                  <a:lnTo>
                    <a:pt x="1712" y="3407"/>
                  </a:lnTo>
                  <a:lnTo>
                    <a:pt x="1720" y="3387"/>
                  </a:lnTo>
                  <a:lnTo>
                    <a:pt x="1724" y="3327"/>
                  </a:lnTo>
                  <a:lnTo>
                    <a:pt x="1732" y="3259"/>
                  </a:lnTo>
                  <a:lnTo>
                    <a:pt x="1740" y="3203"/>
                  </a:lnTo>
                  <a:lnTo>
                    <a:pt x="1744" y="3179"/>
                  </a:lnTo>
                  <a:lnTo>
                    <a:pt x="1752" y="3199"/>
                  </a:lnTo>
                  <a:lnTo>
                    <a:pt x="1760" y="3271"/>
                  </a:lnTo>
                  <a:lnTo>
                    <a:pt x="1764" y="3371"/>
                  </a:lnTo>
                  <a:lnTo>
                    <a:pt x="1772" y="3439"/>
                  </a:lnTo>
                  <a:lnTo>
                    <a:pt x="1780" y="3367"/>
                  </a:lnTo>
                  <a:lnTo>
                    <a:pt x="1784" y="3327"/>
                  </a:lnTo>
                  <a:lnTo>
                    <a:pt x="1792" y="3355"/>
                  </a:lnTo>
                  <a:lnTo>
                    <a:pt x="1800" y="3435"/>
                  </a:lnTo>
                  <a:lnTo>
                    <a:pt x="1804" y="3355"/>
                  </a:lnTo>
                  <a:lnTo>
                    <a:pt x="1812" y="3215"/>
                  </a:lnTo>
                  <a:lnTo>
                    <a:pt x="1820" y="3099"/>
                  </a:lnTo>
                  <a:lnTo>
                    <a:pt x="1824" y="3031"/>
                  </a:lnTo>
                  <a:lnTo>
                    <a:pt x="1832" y="3019"/>
                  </a:lnTo>
                  <a:lnTo>
                    <a:pt x="1840" y="3055"/>
                  </a:lnTo>
                  <a:lnTo>
                    <a:pt x="1844" y="3123"/>
                  </a:lnTo>
                  <a:lnTo>
                    <a:pt x="1852" y="3199"/>
                  </a:lnTo>
                  <a:lnTo>
                    <a:pt x="1856" y="3263"/>
                  </a:lnTo>
                  <a:lnTo>
                    <a:pt x="1864" y="3319"/>
                  </a:lnTo>
                  <a:lnTo>
                    <a:pt x="1872" y="3363"/>
                  </a:lnTo>
                  <a:lnTo>
                    <a:pt x="1876" y="3371"/>
                  </a:lnTo>
                  <a:lnTo>
                    <a:pt x="1884" y="3287"/>
                  </a:lnTo>
                  <a:lnTo>
                    <a:pt x="1892" y="3151"/>
                  </a:lnTo>
                  <a:lnTo>
                    <a:pt x="1896" y="2995"/>
                  </a:lnTo>
                  <a:lnTo>
                    <a:pt x="1904" y="2859"/>
                  </a:lnTo>
                  <a:lnTo>
                    <a:pt x="1912" y="2767"/>
                  </a:lnTo>
                  <a:lnTo>
                    <a:pt x="1916" y="2739"/>
                  </a:lnTo>
                  <a:lnTo>
                    <a:pt x="1924" y="2787"/>
                  </a:lnTo>
                  <a:lnTo>
                    <a:pt x="1932" y="2895"/>
                  </a:lnTo>
                  <a:lnTo>
                    <a:pt x="1936" y="3031"/>
                  </a:lnTo>
                  <a:lnTo>
                    <a:pt x="1944" y="3147"/>
                  </a:lnTo>
                  <a:lnTo>
                    <a:pt x="1952" y="3191"/>
                  </a:lnTo>
                  <a:lnTo>
                    <a:pt x="1956" y="3167"/>
                  </a:lnTo>
                  <a:lnTo>
                    <a:pt x="1964" y="3127"/>
                  </a:lnTo>
                  <a:lnTo>
                    <a:pt x="1972" y="3111"/>
                  </a:lnTo>
                  <a:lnTo>
                    <a:pt x="1976" y="3131"/>
                  </a:lnTo>
                  <a:lnTo>
                    <a:pt x="1984" y="3187"/>
                  </a:lnTo>
                  <a:lnTo>
                    <a:pt x="1992" y="3271"/>
                  </a:lnTo>
                  <a:lnTo>
                    <a:pt x="1996" y="3323"/>
                  </a:lnTo>
                  <a:lnTo>
                    <a:pt x="2004" y="3299"/>
                  </a:lnTo>
                  <a:lnTo>
                    <a:pt x="2012" y="3251"/>
                  </a:lnTo>
                  <a:lnTo>
                    <a:pt x="2016" y="3239"/>
                  </a:lnTo>
                  <a:lnTo>
                    <a:pt x="2024" y="3275"/>
                  </a:lnTo>
                  <a:lnTo>
                    <a:pt x="2028" y="3331"/>
                  </a:lnTo>
                  <a:lnTo>
                    <a:pt x="2036" y="3371"/>
                  </a:lnTo>
                  <a:lnTo>
                    <a:pt x="2044" y="3355"/>
                  </a:lnTo>
                  <a:lnTo>
                    <a:pt x="2048" y="3267"/>
                  </a:lnTo>
                  <a:lnTo>
                    <a:pt x="2056" y="3111"/>
                  </a:lnTo>
                  <a:lnTo>
                    <a:pt x="2064" y="2931"/>
                  </a:lnTo>
                  <a:lnTo>
                    <a:pt x="2068" y="2775"/>
                  </a:lnTo>
                  <a:lnTo>
                    <a:pt x="2076" y="2703"/>
                  </a:lnTo>
                  <a:lnTo>
                    <a:pt x="2084" y="2739"/>
                  </a:lnTo>
                  <a:lnTo>
                    <a:pt x="2088" y="2875"/>
                  </a:lnTo>
                  <a:lnTo>
                    <a:pt x="2096" y="3059"/>
                  </a:lnTo>
                  <a:lnTo>
                    <a:pt x="2105" y="3175"/>
                  </a:lnTo>
                  <a:lnTo>
                    <a:pt x="2109" y="3139"/>
                  </a:lnTo>
                  <a:lnTo>
                    <a:pt x="2117" y="3059"/>
                  </a:lnTo>
                  <a:lnTo>
                    <a:pt x="2125" y="3003"/>
                  </a:lnTo>
                  <a:lnTo>
                    <a:pt x="2129" y="2935"/>
                  </a:lnTo>
                  <a:lnTo>
                    <a:pt x="2137" y="2827"/>
                  </a:lnTo>
                  <a:lnTo>
                    <a:pt x="2145" y="2711"/>
                  </a:lnTo>
                  <a:lnTo>
                    <a:pt x="2149" y="2643"/>
                  </a:lnTo>
                  <a:lnTo>
                    <a:pt x="2157" y="2667"/>
                  </a:lnTo>
                  <a:lnTo>
                    <a:pt x="2165" y="2787"/>
                  </a:lnTo>
                  <a:lnTo>
                    <a:pt x="2169" y="2971"/>
                  </a:lnTo>
                  <a:lnTo>
                    <a:pt x="2177" y="3179"/>
                  </a:lnTo>
                  <a:lnTo>
                    <a:pt x="2185" y="3335"/>
                  </a:lnTo>
                  <a:lnTo>
                    <a:pt x="2189" y="3307"/>
                  </a:lnTo>
                  <a:lnTo>
                    <a:pt x="2197" y="3223"/>
                  </a:lnTo>
                  <a:lnTo>
                    <a:pt x="2205" y="3175"/>
                  </a:lnTo>
                  <a:lnTo>
                    <a:pt x="2209" y="3151"/>
                  </a:lnTo>
                  <a:lnTo>
                    <a:pt x="2217" y="3131"/>
                  </a:lnTo>
                  <a:lnTo>
                    <a:pt x="2221" y="3091"/>
                  </a:lnTo>
                  <a:lnTo>
                    <a:pt x="2229" y="3019"/>
                  </a:lnTo>
                  <a:lnTo>
                    <a:pt x="2237" y="2951"/>
                  </a:lnTo>
                  <a:lnTo>
                    <a:pt x="2241" y="2915"/>
                  </a:lnTo>
                  <a:lnTo>
                    <a:pt x="2249" y="2943"/>
                  </a:lnTo>
                  <a:lnTo>
                    <a:pt x="2257" y="3031"/>
                  </a:lnTo>
                  <a:lnTo>
                    <a:pt x="2261" y="3159"/>
                  </a:lnTo>
                  <a:lnTo>
                    <a:pt x="2269" y="3255"/>
                  </a:lnTo>
                  <a:lnTo>
                    <a:pt x="2277" y="3235"/>
                  </a:lnTo>
                  <a:lnTo>
                    <a:pt x="2281" y="3159"/>
                  </a:lnTo>
                  <a:lnTo>
                    <a:pt x="2289" y="3123"/>
                  </a:lnTo>
                  <a:lnTo>
                    <a:pt x="2297" y="3147"/>
                  </a:lnTo>
                  <a:lnTo>
                    <a:pt x="2301" y="3227"/>
                  </a:lnTo>
                  <a:lnTo>
                    <a:pt x="2309" y="3331"/>
                  </a:lnTo>
                  <a:lnTo>
                    <a:pt x="2317" y="3403"/>
                  </a:lnTo>
                  <a:lnTo>
                    <a:pt x="2321" y="3347"/>
                  </a:lnTo>
                  <a:lnTo>
                    <a:pt x="2329" y="3283"/>
                  </a:lnTo>
                  <a:lnTo>
                    <a:pt x="2337" y="3259"/>
                  </a:lnTo>
                  <a:lnTo>
                    <a:pt x="2349" y="3259"/>
                  </a:lnTo>
                  <a:lnTo>
                    <a:pt x="2357" y="3235"/>
                  </a:lnTo>
                  <a:lnTo>
                    <a:pt x="2361" y="3183"/>
                  </a:lnTo>
                  <a:lnTo>
                    <a:pt x="2369" y="3127"/>
                  </a:lnTo>
                  <a:lnTo>
                    <a:pt x="2377" y="3079"/>
                  </a:lnTo>
                  <a:lnTo>
                    <a:pt x="2381" y="3043"/>
                  </a:lnTo>
                  <a:lnTo>
                    <a:pt x="2389" y="3015"/>
                  </a:lnTo>
                  <a:lnTo>
                    <a:pt x="2397" y="3007"/>
                  </a:lnTo>
                  <a:lnTo>
                    <a:pt x="2401" y="3023"/>
                  </a:lnTo>
                  <a:lnTo>
                    <a:pt x="2409" y="3067"/>
                  </a:lnTo>
                  <a:lnTo>
                    <a:pt x="2413" y="3139"/>
                  </a:lnTo>
                  <a:lnTo>
                    <a:pt x="2421" y="3227"/>
                  </a:lnTo>
                  <a:lnTo>
                    <a:pt x="2429" y="3319"/>
                  </a:lnTo>
                  <a:lnTo>
                    <a:pt x="2433" y="3371"/>
                  </a:lnTo>
                  <a:lnTo>
                    <a:pt x="2441" y="3343"/>
                  </a:lnTo>
                  <a:lnTo>
                    <a:pt x="2449" y="3287"/>
                  </a:lnTo>
                  <a:lnTo>
                    <a:pt x="2453" y="3255"/>
                  </a:lnTo>
                  <a:lnTo>
                    <a:pt x="2461" y="3243"/>
                  </a:lnTo>
                  <a:lnTo>
                    <a:pt x="2469" y="3251"/>
                  </a:lnTo>
                  <a:lnTo>
                    <a:pt x="2473" y="3259"/>
                  </a:lnTo>
                  <a:lnTo>
                    <a:pt x="2481" y="3271"/>
                  </a:lnTo>
                  <a:lnTo>
                    <a:pt x="2489" y="3291"/>
                  </a:lnTo>
                  <a:lnTo>
                    <a:pt x="2493" y="3319"/>
                  </a:lnTo>
                  <a:lnTo>
                    <a:pt x="2501" y="3351"/>
                  </a:lnTo>
                  <a:lnTo>
                    <a:pt x="2509" y="3371"/>
                  </a:lnTo>
                  <a:lnTo>
                    <a:pt x="2513" y="3371"/>
                  </a:lnTo>
                  <a:lnTo>
                    <a:pt x="2521" y="3367"/>
                  </a:lnTo>
                  <a:lnTo>
                    <a:pt x="2529" y="3363"/>
                  </a:lnTo>
                  <a:lnTo>
                    <a:pt x="2533" y="3343"/>
                  </a:lnTo>
                  <a:lnTo>
                    <a:pt x="2541" y="3275"/>
                  </a:lnTo>
                  <a:lnTo>
                    <a:pt x="2549" y="3167"/>
                  </a:lnTo>
                  <a:lnTo>
                    <a:pt x="2553" y="3035"/>
                  </a:lnTo>
                  <a:lnTo>
                    <a:pt x="2561" y="2887"/>
                  </a:lnTo>
                  <a:lnTo>
                    <a:pt x="2569" y="2747"/>
                  </a:lnTo>
                  <a:lnTo>
                    <a:pt x="2573" y="2631"/>
                  </a:lnTo>
                  <a:lnTo>
                    <a:pt x="2581" y="2563"/>
                  </a:lnTo>
                  <a:lnTo>
                    <a:pt x="2589" y="2555"/>
                  </a:lnTo>
                  <a:lnTo>
                    <a:pt x="2593" y="2615"/>
                  </a:lnTo>
                  <a:lnTo>
                    <a:pt x="2601" y="2731"/>
                  </a:lnTo>
                  <a:lnTo>
                    <a:pt x="2605" y="2887"/>
                  </a:lnTo>
                  <a:lnTo>
                    <a:pt x="2613" y="3059"/>
                  </a:lnTo>
                  <a:lnTo>
                    <a:pt x="2621" y="3223"/>
                  </a:lnTo>
                  <a:lnTo>
                    <a:pt x="2625" y="3363"/>
                  </a:lnTo>
                  <a:lnTo>
                    <a:pt x="2633" y="3423"/>
                  </a:lnTo>
                  <a:lnTo>
                    <a:pt x="2641" y="3343"/>
                  </a:lnTo>
                  <a:lnTo>
                    <a:pt x="2645" y="3263"/>
                  </a:lnTo>
                  <a:lnTo>
                    <a:pt x="2653" y="3191"/>
                  </a:lnTo>
                  <a:lnTo>
                    <a:pt x="2661" y="3139"/>
                  </a:lnTo>
                  <a:lnTo>
                    <a:pt x="2665" y="3103"/>
                  </a:lnTo>
                  <a:lnTo>
                    <a:pt x="2673" y="3083"/>
                  </a:lnTo>
                  <a:lnTo>
                    <a:pt x="2681" y="3087"/>
                  </a:lnTo>
                  <a:lnTo>
                    <a:pt x="2685" y="3111"/>
                  </a:lnTo>
                  <a:lnTo>
                    <a:pt x="2693" y="3159"/>
                  </a:lnTo>
                  <a:lnTo>
                    <a:pt x="2701" y="3223"/>
                  </a:lnTo>
                  <a:lnTo>
                    <a:pt x="2705" y="3279"/>
                  </a:lnTo>
                  <a:lnTo>
                    <a:pt x="2713" y="3299"/>
                  </a:lnTo>
                  <a:lnTo>
                    <a:pt x="2721" y="3267"/>
                  </a:lnTo>
                  <a:lnTo>
                    <a:pt x="2725" y="3223"/>
                  </a:lnTo>
                  <a:lnTo>
                    <a:pt x="2733" y="3191"/>
                  </a:lnTo>
                  <a:lnTo>
                    <a:pt x="2741" y="3183"/>
                  </a:lnTo>
                  <a:lnTo>
                    <a:pt x="2745" y="3179"/>
                  </a:lnTo>
                  <a:lnTo>
                    <a:pt x="2753" y="3175"/>
                  </a:lnTo>
                  <a:lnTo>
                    <a:pt x="2761" y="3167"/>
                  </a:lnTo>
                  <a:lnTo>
                    <a:pt x="2765" y="3159"/>
                  </a:lnTo>
                  <a:lnTo>
                    <a:pt x="2773" y="3171"/>
                  </a:lnTo>
                  <a:lnTo>
                    <a:pt x="2781" y="3195"/>
                  </a:lnTo>
                  <a:lnTo>
                    <a:pt x="2785" y="3215"/>
                  </a:lnTo>
                  <a:lnTo>
                    <a:pt x="2793" y="3195"/>
                  </a:lnTo>
                  <a:lnTo>
                    <a:pt x="2801" y="3135"/>
                  </a:lnTo>
                  <a:lnTo>
                    <a:pt x="2805" y="3067"/>
                  </a:lnTo>
                  <a:lnTo>
                    <a:pt x="2813" y="3027"/>
                  </a:lnTo>
                  <a:lnTo>
                    <a:pt x="2817" y="3031"/>
                  </a:lnTo>
                  <a:lnTo>
                    <a:pt x="2825" y="3079"/>
                  </a:lnTo>
                  <a:lnTo>
                    <a:pt x="2833" y="3163"/>
                  </a:lnTo>
                  <a:lnTo>
                    <a:pt x="2837" y="3255"/>
                  </a:lnTo>
                  <a:lnTo>
                    <a:pt x="2845" y="3323"/>
                  </a:lnTo>
                  <a:lnTo>
                    <a:pt x="2853" y="3359"/>
                  </a:lnTo>
                  <a:lnTo>
                    <a:pt x="2857" y="3375"/>
                  </a:lnTo>
                  <a:lnTo>
                    <a:pt x="2865" y="3363"/>
                  </a:lnTo>
                  <a:lnTo>
                    <a:pt x="2873" y="3327"/>
                  </a:lnTo>
                  <a:lnTo>
                    <a:pt x="2877" y="3291"/>
                  </a:lnTo>
                  <a:lnTo>
                    <a:pt x="2885" y="3283"/>
                  </a:lnTo>
                  <a:lnTo>
                    <a:pt x="2893" y="3311"/>
                  </a:lnTo>
                  <a:lnTo>
                    <a:pt x="2897" y="3355"/>
                  </a:lnTo>
                  <a:lnTo>
                    <a:pt x="2905" y="3375"/>
                  </a:lnTo>
                  <a:lnTo>
                    <a:pt x="2913" y="3363"/>
                  </a:lnTo>
                  <a:lnTo>
                    <a:pt x="2917" y="3359"/>
                  </a:lnTo>
                  <a:lnTo>
                    <a:pt x="2925" y="3391"/>
                  </a:lnTo>
                  <a:lnTo>
                    <a:pt x="2933" y="3407"/>
                  </a:lnTo>
                  <a:lnTo>
                    <a:pt x="2937" y="3335"/>
                  </a:lnTo>
                  <a:lnTo>
                    <a:pt x="2945" y="3223"/>
                  </a:lnTo>
                  <a:lnTo>
                    <a:pt x="2953" y="3111"/>
                  </a:lnTo>
                  <a:lnTo>
                    <a:pt x="2957" y="3023"/>
                  </a:lnTo>
                  <a:lnTo>
                    <a:pt x="2965" y="2975"/>
                  </a:lnTo>
                  <a:lnTo>
                    <a:pt x="2973" y="2987"/>
                  </a:lnTo>
                  <a:lnTo>
                    <a:pt x="2977" y="3051"/>
                  </a:lnTo>
                  <a:lnTo>
                    <a:pt x="2985" y="3143"/>
                  </a:lnTo>
                  <a:lnTo>
                    <a:pt x="2993" y="3207"/>
                  </a:lnTo>
                  <a:lnTo>
                    <a:pt x="2997" y="3191"/>
                  </a:lnTo>
                  <a:lnTo>
                    <a:pt x="3005" y="3115"/>
                  </a:lnTo>
                  <a:lnTo>
                    <a:pt x="3013" y="3031"/>
                  </a:lnTo>
                  <a:lnTo>
                    <a:pt x="3017" y="2971"/>
                  </a:lnTo>
                  <a:lnTo>
                    <a:pt x="3025" y="2951"/>
                  </a:lnTo>
                  <a:lnTo>
                    <a:pt x="3033" y="2971"/>
                  </a:lnTo>
                  <a:lnTo>
                    <a:pt x="3037" y="3039"/>
                  </a:lnTo>
                  <a:lnTo>
                    <a:pt x="3045" y="3147"/>
                  </a:lnTo>
                  <a:lnTo>
                    <a:pt x="3049" y="3275"/>
                  </a:lnTo>
                  <a:lnTo>
                    <a:pt x="3057" y="3355"/>
                  </a:lnTo>
                  <a:lnTo>
                    <a:pt x="3065" y="3311"/>
                  </a:lnTo>
                  <a:lnTo>
                    <a:pt x="3069" y="3255"/>
                  </a:lnTo>
                  <a:lnTo>
                    <a:pt x="3077" y="3239"/>
                  </a:lnTo>
                  <a:lnTo>
                    <a:pt x="3085" y="3259"/>
                  </a:lnTo>
                  <a:lnTo>
                    <a:pt x="3089" y="3299"/>
                  </a:lnTo>
                  <a:lnTo>
                    <a:pt x="3097" y="3315"/>
                  </a:lnTo>
                  <a:lnTo>
                    <a:pt x="3105" y="3235"/>
                  </a:lnTo>
                  <a:lnTo>
                    <a:pt x="3109" y="3091"/>
                  </a:lnTo>
                  <a:lnTo>
                    <a:pt x="3117" y="2951"/>
                  </a:lnTo>
                  <a:lnTo>
                    <a:pt x="3125" y="2851"/>
                  </a:lnTo>
                  <a:lnTo>
                    <a:pt x="3129" y="2811"/>
                  </a:lnTo>
                  <a:lnTo>
                    <a:pt x="3137" y="2799"/>
                  </a:lnTo>
                  <a:lnTo>
                    <a:pt x="3145" y="2771"/>
                  </a:lnTo>
                  <a:lnTo>
                    <a:pt x="3149" y="2679"/>
                  </a:lnTo>
                  <a:lnTo>
                    <a:pt x="3157" y="2531"/>
                  </a:lnTo>
                  <a:lnTo>
                    <a:pt x="3165" y="2382"/>
                  </a:lnTo>
                  <a:lnTo>
                    <a:pt x="3169" y="2322"/>
                  </a:lnTo>
                  <a:lnTo>
                    <a:pt x="3177" y="2410"/>
                  </a:lnTo>
                  <a:lnTo>
                    <a:pt x="3185" y="2639"/>
                  </a:lnTo>
                  <a:lnTo>
                    <a:pt x="3189" y="2915"/>
                  </a:lnTo>
                  <a:lnTo>
                    <a:pt x="3197" y="3103"/>
                  </a:lnTo>
                  <a:lnTo>
                    <a:pt x="3205" y="3259"/>
                  </a:lnTo>
                  <a:lnTo>
                    <a:pt x="3209" y="3359"/>
                  </a:lnTo>
                  <a:lnTo>
                    <a:pt x="3217" y="2859"/>
                  </a:lnTo>
                  <a:lnTo>
                    <a:pt x="3225" y="2338"/>
                  </a:lnTo>
                  <a:lnTo>
                    <a:pt x="3229" y="2038"/>
                  </a:lnTo>
                  <a:lnTo>
                    <a:pt x="3237" y="2110"/>
                  </a:lnTo>
                  <a:lnTo>
                    <a:pt x="3245" y="2438"/>
                  </a:lnTo>
                  <a:lnTo>
                    <a:pt x="3249" y="2539"/>
                  </a:lnTo>
                  <a:lnTo>
                    <a:pt x="3257" y="2466"/>
                  </a:lnTo>
                  <a:lnTo>
                    <a:pt x="3265" y="2715"/>
                  </a:lnTo>
                  <a:lnTo>
                    <a:pt x="3269" y="1261"/>
                  </a:lnTo>
                  <a:lnTo>
                    <a:pt x="3269" y="0"/>
                  </a:lnTo>
                  <a:lnTo>
                    <a:pt x="3277" y="0"/>
                  </a:lnTo>
                  <a:lnTo>
                    <a:pt x="3281" y="0"/>
                  </a:lnTo>
                  <a:lnTo>
                    <a:pt x="3289" y="0"/>
                  </a:lnTo>
                  <a:lnTo>
                    <a:pt x="3297" y="0"/>
                  </a:lnTo>
                  <a:lnTo>
                    <a:pt x="3301" y="0"/>
                  </a:lnTo>
                  <a:lnTo>
                    <a:pt x="3309" y="0"/>
                  </a:lnTo>
                  <a:lnTo>
                    <a:pt x="3317" y="0"/>
                  </a:lnTo>
                  <a:lnTo>
                    <a:pt x="3321" y="0"/>
                  </a:lnTo>
                  <a:lnTo>
                    <a:pt x="3329" y="0"/>
                  </a:lnTo>
                  <a:lnTo>
                    <a:pt x="3337" y="0"/>
                  </a:lnTo>
                  <a:lnTo>
                    <a:pt x="3341" y="1397"/>
                  </a:lnTo>
                  <a:lnTo>
                    <a:pt x="3349" y="1750"/>
                  </a:lnTo>
                  <a:lnTo>
                    <a:pt x="3357" y="1433"/>
                  </a:lnTo>
                  <a:lnTo>
                    <a:pt x="3361" y="1798"/>
                  </a:lnTo>
                  <a:lnTo>
                    <a:pt x="3369" y="2491"/>
                  </a:lnTo>
                  <a:lnTo>
                    <a:pt x="3377" y="2927"/>
                  </a:lnTo>
                  <a:lnTo>
                    <a:pt x="3381" y="2907"/>
                  </a:lnTo>
                  <a:lnTo>
                    <a:pt x="3389" y="2931"/>
                  </a:lnTo>
                  <a:lnTo>
                    <a:pt x="3397" y="2999"/>
                  </a:lnTo>
                  <a:lnTo>
                    <a:pt x="3401" y="2955"/>
                  </a:lnTo>
                  <a:lnTo>
                    <a:pt x="3409" y="2903"/>
                  </a:lnTo>
                  <a:lnTo>
                    <a:pt x="3417" y="2963"/>
                  </a:lnTo>
                  <a:lnTo>
                    <a:pt x="3421" y="3075"/>
                  </a:lnTo>
                  <a:lnTo>
                    <a:pt x="3429" y="3127"/>
                  </a:lnTo>
                  <a:lnTo>
                    <a:pt x="3437" y="3103"/>
                  </a:lnTo>
                  <a:lnTo>
                    <a:pt x="3441" y="3067"/>
                  </a:lnTo>
                  <a:lnTo>
                    <a:pt x="3449" y="3019"/>
                  </a:lnTo>
                  <a:lnTo>
                    <a:pt x="3457" y="2959"/>
                  </a:lnTo>
                  <a:lnTo>
                    <a:pt x="3461" y="2931"/>
                  </a:lnTo>
                  <a:lnTo>
                    <a:pt x="3469" y="2967"/>
                  </a:lnTo>
                  <a:lnTo>
                    <a:pt x="3477" y="3055"/>
                  </a:lnTo>
                  <a:lnTo>
                    <a:pt x="3481" y="3171"/>
                  </a:lnTo>
                  <a:lnTo>
                    <a:pt x="3489" y="3295"/>
                  </a:lnTo>
                  <a:lnTo>
                    <a:pt x="3497" y="3407"/>
                  </a:lnTo>
                  <a:lnTo>
                    <a:pt x="3501" y="3395"/>
                  </a:lnTo>
                  <a:lnTo>
                    <a:pt x="3509" y="3343"/>
                  </a:lnTo>
                  <a:lnTo>
                    <a:pt x="3517" y="3367"/>
                  </a:lnTo>
                  <a:lnTo>
                    <a:pt x="3521" y="3459"/>
                  </a:lnTo>
                  <a:lnTo>
                    <a:pt x="3529" y="3323"/>
                  </a:lnTo>
                  <a:lnTo>
                    <a:pt x="3537" y="3179"/>
                  </a:lnTo>
                  <a:lnTo>
                    <a:pt x="3541" y="3079"/>
                  </a:lnTo>
                  <a:lnTo>
                    <a:pt x="3549" y="3059"/>
                  </a:lnTo>
                  <a:lnTo>
                    <a:pt x="3553" y="3107"/>
                  </a:lnTo>
                  <a:lnTo>
                    <a:pt x="3561" y="3195"/>
                  </a:lnTo>
                  <a:lnTo>
                    <a:pt x="3569" y="3291"/>
                  </a:lnTo>
                  <a:lnTo>
                    <a:pt x="3573" y="3359"/>
                  </a:lnTo>
                  <a:lnTo>
                    <a:pt x="3581" y="3363"/>
                  </a:lnTo>
                  <a:lnTo>
                    <a:pt x="3589" y="3335"/>
                  </a:lnTo>
                  <a:lnTo>
                    <a:pt x="3593" y="3319"/>
                  </a:lnTo>
                  <a:lnTo>
                    <a:pt x="3601" y="3323"/>
                  </a:lnTo>
                  <a:lnTo>
                    <a:pt x="3609" y="3347"/>
                  </a:lnTo>
                  <a:lnTo>
                    <a:pt x="3613" y="3363"/>
                  </a:lnTo>
                  <a:lnTo>
                    <a:pt x="3621" y="3347"/>
                  </a:lnTo>
                  <a:lnTo>
                    <a:pt x="3629" y="3323"/>
                  </a:lnTo>
                  <a:lnTo>
                    <a:pt x="3633" y="3299"/>
                  </a:lnTo>
                  <a:lnTo>
                    <a:pt x="3641" y="3279"/>
                  </a:lnTo>
                  <a:lnTo>
                    <a:pt x="3649" y="3271"/>
                  </a:lnTo>
                  <a:lnTo>
                    <a:pt x="3653" y="3279"/>
                  </a:lnTo>
                  <a:lnTo>
                    <a:pt x="3661" y="3311"/>
                  </a:lnTo>
                  <a:lnTo>
                    <a:pt x="3669" y="3359"/>
                  </a:lnTo>
                  <a:lnTo>
                    <a:pt x="3673" y="3391"/>
                  </a:lnTo>
                  <a:lnTo>
                    <a:pt x="3681" y="3367"/>
                  </a:lnTo>
                  <a:lnTo>
                    <a:pt x="3689" y="3327"/>
                  </a:lnTo>
                  <a:lnTo>
                    <a:pt x="3693" y="3299"/>
                  </a:lnTo>
                  <a:lnTo>
                    <a:pt x="3701" y="3299"/>
                  </a:lnTo>
                  <a:lnTo>
                    <a:pt x="3709" y="3315"/>
                  </a:lnTo>
                  <a:lnTo>
                    <a:pt x="3713" y="3335"/>
                  </a:lnTo>
                  <a:lnTo>
                    <a:pt x="3721" y="3343"/>
                  </a:lnTo>
                  <a:lnTo>
                    <a:pt x="3729" y="3335"/>
                  </a:lnTo>
                  <a:lnTo>
                    <a:pt x="3733" y="3311"/>
                  </a:lnTo>
                  <a:lnTo>
                    <a:pt x="3741" y="3279"/>
                  </a:lnTo>
                  <a:lnTo>
                    <a:pt x="3749" y="3251"/>
                  </a:lnTo>
                  <a:lnTo>
                    <a:pt x="3753" y="3223"/>
                  </a:lnTo>
                  <a:lnTo>
                    <a:pt x="3761" y="3195"/>
                  </a:lnTo>
                  <a:lnTo>
                    <a:pt x="3769" y="3171"/>
                  </a:lnTo>
                  <a:lnTo>
                    <a:pt x="3773" y="3171"/>
                  </a:lnTo>
                  <a:lnTo>
                    <a:pt x="3781" y="3207"/>
                  </a:lnTo>
                  <a:lnTo>
                    <a:pt x="3789" y="3283"/>
                  </a:lnTo>
                  <a:lnTo>
                    <a:pt x="3793" y="3355"/>
                  </a:lnTo>
                  <a:lnTo>
                    <a:pt x="3801" y="3291"/>
                  </a:lnTo>
                  <a:lnTo>
                    <a:pt x="3809" y="3155"/>
                  </a:lnTo>
                  <a:lnTo>
                    <a:pt x="3813" y="3023"/>
                  </a:lnTo>
                  <a:lnTo>
                    <a:pt x="3821" y="2919"/>
                  </a:lnTo>
                  <a:lnTo>
                    <a:pt x="3825" y="2847"/>
                  </a:lnTo>
                  <a:lnTo>
                    <a:pt x="3833" y="2815"/>
                  </a:lnTo>
                  <a:lnTo>
                    <a:pt x="3841" y="2803"/>
                  </a:lnTo>
                  <a:lnTo>
                    <a:pt x="3845" y="2811"/>
                  </a:lnTo>
                  <a:lnTo>
                    <a:pt x="3853" y="2827"/>
                  </a:lnTo>
                  <a:lnTo>
                    <a:pt x="3861" y="2843"/>
                  </a:lnTo>
                  <a:lnTo>
                    <a:pt x="3865" y="2855"/>
                  </a:lnTo>
                  <a:lnTo>
                    <a:pt x="3873" y="2863"/>
                  </a:lnTo>
                  <a:lnTo>
                    <a:pt x="3881" y="2883"/>
                  </a:lnTo>
                  <a:lnTo>
                    <a:pt x="3885" y="2927"/>
                  </a:lnTo>
                  <a:lnTo>
                    <a:pt x="3893" y="3007"/>
                  </a:lnTo>
                  <a:lnTo>
                    <a:pt x="3901" y="3123"/>
                  </a:lnTo>
                  <a:lnTo>
                    <a:pt x="3905" y="3267"/>
                  </a:lnTo>
                  <a:lnTo>
                    <a:pt x="3913" y="3403"/>
                  </a:lnTo>
                  <a:lnTo>
                    <a:pt x="3921" y="3419"/>
                  </a:lnTo>
                  <a:lnTo>
                    <a:pt x="3925" y="3339"/>
                  </a:lnTo>
                  <a:lnTo>
                    <a:pt x="3933" y="3299"/>
                  </a:lnTo>
                  <a:lnTo>
                    <a:pt x="3941" y="3291"/>
                  </a:lnTo>
                  <a:lnTo>
                    <a:pt x="3945" y="3307"/>
                  </a:lnTo>
                  <a:lnTo>
                    <a:pt x="3953" y="3335"/>
                  </a:lnTo>
                  <a:lnTo>
                    <a:pt x="3961" y="3363"/>
                  </a:lnTo>
                  <a:lnTo>
                    <a:pt x="3965" y="3395"/>
                  </a:lnTo>
                  <a:lnTo>
                    <a:pt x="3973" y="3423"/>
                  </a:lnTo>
                  <a:lnTo>
                    <a:pt x="3981" y="3427"/>
                  </a:lnTo>
                  <a:lnTo>
                    <a:pt x="3985" y="3399"/>
                  </a:lnTo>
                  <a:lnTo>
                    <a:pt x="3993" y="3367"/>
                  </a:lnTo>
                  <a:lnTo>
                    <a:pt x="4001" y="3335"/>
                  </a:lnTo>
                  <a:lnTo>
                    <a:pt x="4005" y="3307"/>
                  </a:lnTo>
                  <a:lnTo>
                    <a:pt x="4013" y="3291"/>
                  </a:lnTo>
                  <a:lnTo>
                    <a:pt x="4021" y="3299"/>
                  </a:lnTo>
                  <a:lnTo>
                    <a:pt x="4025" y="3331"/>
                  </a:lnTo>
                  <a:lnTo>
                    <a:pt x="4033" y="3391"/>
                  </a:lnTo>
                  <a:lnTo>
                    <a:pt x="4041" y="3431"/>
                  </a:lnTo>
                  <a:lnTo>
                    <a:pt x="4045" y="3331"/>
                  </a:lnTo>
                  <a:lnTo>
                    <a:pt x="4053" y="3207"/>
                  </a:lnTo>
                  <a:lnTo>
                    <a:pt x="4061" y="3083"/>
                  </a:lnTo>
                  <a:lnTo>
                    <a:pt x="4065" y="2971"/>
                  </a:lnTo>
                  <a:lnTo>
                    <a:pt x="4073" y="2891"/>
                  </a:lnTo>
                  <a:lnTo>
                    <a:pt x="4081" y="2851"/>
                  </a:lnTo>
                  <a:lnTo>
                    <a:pt x="4085" y="2871"/>
                  </a:lnTo>
                  <a:lnTo>
                    <a:pt x="4093" y="2955"/>
                  </a:lnTo>
                  <a:lnTo>
                    <a:pt x="4101" y="3095"/>
                  </a:lnTo>
                  <a:lnTo>
                    <a:pt x="4105" y="3287"/>
                  </a:lnTo>
                  <a:lnTo>
                    <a:pt x="4113" y="3439"/>
                  </a:lnTo>
                  <a:lnTo>
                    <a:pt x="4121" y="3235"/>
                  </a:lnTo>
                  <a:lnTo>
                    <a:pt x="4125" y="3067"/>
                  </a:lnTo>
                  <a:lnTo>
                    <a:pt x="4133" y="2963"/>
                  </a:lnTo>
                  <a:lnTo>
                    <a:pt x="4137" y="2935"/>
                  </a:lnTo>
                  <a:lnTo>
                    <a:pt x="4145" y="2979"/>
                  </a:lnTo>
                  <a:lnTo>
                    <a:pt x="4153" y="3075"/>
                  </a:lnTo>
                  <a:lnTo>
                    <a:pt x="4157" y="3183"/>
                  </a:lnTo>
                  <a:lnTo>
                    <a:pt x="4165" y="3259"/>
                  </a:lnTo>
                  <a:lnTo>
                    <a:pt x="4173" y="3275"/>
                  </a:lnTo>
                  <a:lnTo>
                    <a:pt x="4177" y="3247"/>
                  </a:lnTo>
                  <a:lnTo>
                    <a:pt x="4185" y="3211"/>
                  </a:lnTo>
                  <a:lnTo>
                    <a:pt x="4193" y="3171"/>
                  </a:lnTo>
                  <a:lnTo>
                    <a:pt x="4197" y="3139"/>
                  </a:lnTo>
                  <a:lnTo>
                    <a:pt x="4205" y="3103"/>
                  </a:lnTo>
                  <a:lnTo>
                    <a:pt x="4213" y="3059"/>
                  </a:lnTo>
                  <a:lnTo>
                    <a:pt x="4217" y="3003"/>
                  </a:lnTo>
                  <a:lnTo>
                    <a:pt x="4225" y="2951"/>
                  </a:lnTo>
                  <a:lnTo>
                    <a:pt x="4233" y="2923"/>
                  </a:lnTo>
                  <a:lnTo>
                    <a:pt x="4237" y="2927"/>
                  </a:lnTo>
                  <a:lnTo>
                    <a:pt x="4245" y="2959"/>
                  </a:lnTo>
                  <a:lnTo>
                    <a:pt x="4253" y="2991"/>
                  </a:lnTo>
                  <a:lnTo>
                    <a:pt x="4257" y="3023"/>
                  </a:lnTo>
                  <a:lnTo>
                    <a:pt x="4265" y="3047"/>
                  </a:lnTo>
                  <a:lnTo>
                    <a:pt x="4273" y="3075"/>
                  </a:lnTo>
                  <a:lnTo>
                    <a:pt x="4277" y="3111"/>
                  </a:lnTo>
                  <a:lnTo>
                    <a:pt x="4285" y="3147"/>
                  </a:lnTo>
                  <a:lnTo>
                    <a:pt x="4293" y="3167"/>
                  </a:lnTo>
                  <a:lnTo>
                    <a:pt x="4297" y="3151"/>
                  </a:lnTo>
                  <a:lnTo>
                    <a:pt x="4305" y="3091"/>
                  </a:lnTo>
                  <a:lnTo>
                    <a:pt x="4313" y="3023"/>
                  </a:lnTo>
                  <a:lnTo>
                    <a:pt x="4317" y="2991"/>
                  </a:lnTo>
                  <a:lnTo>
                    <a:pt x="4325" y="3011"/>
                  </a:lnTo>
                  <a:lnTo>
                    <a:pt x="4333" y="3083"/>
                  </a:lnTo>
                </a:path>
              </a:pathLst>
            </a:custGeom>
            <a:noFill/>
            <a:ln w="4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6" name="Rectangle 14"/>
            <p:cNvSpPr>
              <a:spLocks noChangeArrowheads="1"/>
            </p:cNvSpPr>
            <p:nvPr/>
          </p:nvSpPr>
          <p:spPr bwMode="auto">
            <a:xfrm>
              <a:off x="1385739" y="2564904"/>
              <a:ext cx="993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7E92D"/>
                  </a:solidFill>
                  <a:latin typeface="Calibri" pitchFamily="34" charset="0"/>
                  <a:cs typeface="Calibri" pitchFamily="34" charset="0"/>
                </a:rPr>
                <a:t>1072.6878</a:t>
              </a:r>
            </a:p>
          </p:txBody>
        </p:sp>
        <p:sp>
          <p:nvSpPr>
            <p:cNvPr id="64537" name="Line 16"/>
            <p:cNvSpPr>
              <a:spLocks noChangeShapeType="1"/>
            </p:cNvSpPr>
            <p:nvPr/>
          </p:nvSpPr>
          <p:spPr bwMode="auto">
            <a:xfrm>
              <a:off x="549275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8" name="Line 18"/>
            <p:cNvSpPr>
              <a:spLocks noChangeShapeType="1"/>
            </p:cNvSpPr>
            <p:nvPr/>
          </p:nvSpPr>
          <p:spPr bwMode="auto">
            <a:xfrm>
              <a:off x="7397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39" name="Line 19"/>
            <p:cNvSpPr>
              <a:spLocks noChangeShapeType="1"/>
            </p:cNvSpPr>
            <p:nvPr/>
          </p:nvSpPr>
          <p:spPr bwMode="auto">
            <a:xfrm>
              <a:off x="93662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0" name="Line 20"/>
            <p:cNvSpPr>
              <a:spLocks noChangeShapeType="1"/>
            </p:cNvSpPr>
            <p:nvPr/>
          </p:nvSpPr>
          <p:spPr bwMode="auto">
            <a:xfrm>
              <a:off x="112712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1" name="Line 21"/>
            <p:cNvSpPr>
              <a:spLocks noChangeShapeType="1"/>
            </p:cNvSpPr>
            <p:nvPr/>
          </p:nvSpPr>
          <p:spPr bwMode="auto">
            <a:xfrm>
              <a:off x="131762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2" name="Line 22"/>
            <p:cNvSpPr>
              <a:spLocks noChangeShapeType="1"/>
            </p:cNvSpPr>
            <p:nvPr/>
          </p:nvSpPr>
          <p:spPr bwMode="auto">
            <a:xfrm>
              <a:off x="1514475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3" name="Line 24"/>
            <p:cNvSpPr>
              <a:spLocks noChangeShapeType="1"/>
            </p:cNvSpPr>
            <p:nvPr/>
          </p:nvSpPr>
          <p:spPr bwMode="auto">
            <a:xfrm>
              <a:off x="17049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4" name="Line 25"/>
            <p:cNvSpPr>
              <a:spLocks noChangeShapeType="1"/>
            </p:cNvSpPr>
            <p:nvPr/>
          </p:nvSpPr>
          <p:spPr bwMode="auto">
            <a:xfrm>
              <a:off x="18954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5" name="Line 26"/>
            <p:cNvSpPr>
              <a:spLocks noChangeShapeType="1"/>
            </p:cNvSpPr>
            <p:nvPr/>
          </p:nvSpPr>
          <p:spPr bwMode="auto">
            <a:xfrm>
              <a:off x="20859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6" name="Line 27"/>
            <p:cNvSpPr>
              <a:spLocks noChangeShapeType="1"/>
            </p:cNvSpPr>
            <p:nvPr/>
          </p:nvSpPr>
          <p:spPr bwMode="auto">
            <a:xfrm>
              <a:off x="228282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7" name="Line 28"/>
            <p:cNvSpPr>
              <a:spLocks noChangeShapeType="1"/>
            </p:cNvSpPr>
            <p:nvPr/>
          </p:nvSpPr>
          <p:spPr bwMode="auto">
            <a:xfrm>
              <a:off x="2473325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8" name="Line 30"/>
            <p:cNvSpPr>
              <a:spLocks noChangeShapeType="1"/>
            </p:cNvSpPr>
            <p:nvPr/>
          </p:nvSpPr>
          <p:spPr bwMode="auto">
            <a:xfrm>
              <a:off x="266382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49" name="Line 31"/>
            <p:cNvSpPr>
              <a:spLocks noChangeShapeType="1"/>
            </p:cNvSpPr>
            <p:nvPr/>
          </p:nvSpPr>
          <p:spPr bwMode="auto">
            <a:xfrm>
              <a:off x="28606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0" name="Line 32"/>
            <p:cNvSpPr>
              <a:spLocks noChangeShapeType="1"/>
            </p:cNvSpPr>
            <p:nvPr/>
          </p:nvSpPr>
          <p:spPr bwMode="auto">
            <a:xfrm>
              <a:off x="30511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1" name="Line 33"/>
            <p:cNvSpPr>
              <a:spLocks noChangeShapeType="1"/>
            </p:cNvSpPr>
            <p:nvPr/>
          </p:nvSpPr>
          <p:spPr bwMode="auto">
            <a:xfrm>
              <a:off x="3241675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2" name="Line 34"/>
            <p:cNvSpPr>
              <a:spLocks noChangeShapeType="1"/>
            </p:cNvSpPr>
            <p:nvPr/>
          </p:nvSpPr>
          <p:spPr bwMode="auto">
            <a:xfrm>
              <a:off x="3438525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3" name="Line 36"/>
            <p:cNvSpPr>
              <a:spLocks noChangeShapeType="1"/>
            </p:cNvSpPr>
            <p:nvPr/>
          </p:nvSpPr>
          <p:spPr bwMode="auto">
            <a:xfrm>
              <a:off x="36306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4" name="Line 37"/>
            <p:cNvSpPr>
              <a:spLocks noChangeShapeType="1"/>
            </p:cNvSpPr>
            <p:nvPr/>
          </p:nvSpPr>
          <p:spPr bwMode="auto">
            <a:xfrm>
              <a:off x="38211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5" name="Line 38"/>
            <p:cNvSpPr>
              <a:spLocks noChangeShapeType="1"/>
            </p:cNvSpPr>
            <p:nvPr/>
          </p:nvSpPr>
          <p:spPr bwMode="auto">
            <a:xfrm>
              <a:off x="40179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6" name="Line 39"/>
            <p:cNvSpPr>
              <a:spLocks noChangeShapeType="1"/>
            </p:cNvSpPr>
            <p:nvPr/>
          </p:nvSpPr>
          <p:spPr bwMode="auto">
            <a:xfrm>
              <a:off x="42084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7" name="Line 40"/>
            <p:cNvSpPr>
              <a:spLocks noChangeShapeType="1"/>
            </p:cNvSpPr>
            <p:nvPr/>
          </p:nvSpPr>
          <p:spPr bwMode="auto">
            <a:xfrm>
              <a:off x="4398963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8" name="Line 42"/>
            <p:cNvSpPr>
              <a:spLocks noChangeShapeType="1"/>
            </p:cNvSpPr>
            <p:nvPr/>
          </p:nvSpPr>
          <p:spPr bwMode="auto">
            <a:xfrm>
              <a:off x="45958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59" name="Line 43"/>
            <p:cNvSpPr>
              <a:spLocks noChangeShapeType="1"/>
            </p:cNvSpPr>
            <p:nvPr/>
          </p:nvSpPr>
          <p:spPr bwMode="auto">
            <a:xfrm>
              <a:off x="47863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0" name="Line 44"/>
            <p:cNvSpPr>
              <a:spLocks noChangeShapeType="1"/>
            </p:cNvSpPr>
            <p:nvPr/>
          </p:nvSpPr>
          <p:spPr bwMode="auto">
            <a:xfrm>
              <a:off x="49768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1" name="Line 45"/>
            <p:cNvSpPr>
              <a:spLocks noChangeShapeType="1"/>
            </p:cNvSpPr>
            <p:nvPr/>
          </p:nvSpPr>
          <p:spPr bwMode="auto">
            <a:xfrm>
              <a:off x="51673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2" name="Line 46"/>
            <p:cNvSpPr>
              <a:spLocks noChangeShapeType="1"/>
            </p:cNvSpPr>
            <p:nvPr/>
          </p:nvSpPr>
          <p:spPr bwMode="auto">
            <a:xfrm>
              <a:off x="5364163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3" name="Line 48"/>
            <p:cNvSpPr>
              <a:spLocks noChangeShapeType="1"/>
            </p:cNvSpPr>
            <p:nvPr/>
          </p:nvSpPr>
          <p:spPr bwMode="auto">
            <a:xfrm>
              <a:off x="55546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4" name="Line 49"/>
            <p:cNvSpPr>
              <a:spLocks noChangeShapeType="1"/>
            </p:cNvSpPr>
            <p:nvPr/>
          </p:nvSpPr>
          <p:spPr bwMode="auto">
            <a:xfrm>
              <a:off x="57451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5" name="Line 50"/>
            <p:cNvSpPr>
              <a:spLocks noChangeShapeType="1"/>
            </p:cNvSpPr>
            <p:nvPr/>
          </p:nvSpPr>
          <p:spPr bwMode="auto">
            <a:xfrm>
              <a:off x="59420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6" name="Line 51"/>
            <p:cNvSpPr>
              <a:spLocks noChangeShapeType="1"/>
            </p:cNvSpPr>
            <p:nvPr/>
          </p:nvSpPr>
          <p:spPr bwMode="auto">
            <a:xfrm>
              <a:off x="61325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7" name="Line 52"/>
            <p:cNvSpPr>
              <a:spLocks noChangeShapeType="1"/>
            </p:cNvSpPr>
            <p:nvPr/>
          </p:nvSpPr>
          <p:spPr bwMode="auto">
            <a:xfrm>
              <a:off x="6323013" y="6367562"/>
              <a:ext cx="0" cy="317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8" name="Line 54"/>
            <p:cNvSpPr>
              <a:spLocks noChangeShapeType="1"/>
            </p:cNvSpPr>
            <p:nvPr/>
          </p:nvSpPr>
          <p:spPr bwMode="auto">
            <a:xfrm>
              <a:off x="65198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69" name="Line 55"/>
            <p:cNvSpPr>
              <a:spLocks noChangeShapeType="1"/>
            </p:cNvSpPr>
            <p:nvPr/>
          </p:nvSpPr>
          <p:spPr bwMode="auto">
            <a:xfrm>
              <a:off x="67103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0" name="Line 56"/>
            <p:cNvSpPr>
              <a:spLocks noChangeShapeType="1"/>
            </p:cNvSpPr>
            <p:nvPr/>
          </p:nvSpPr>
          <p:spPr bwMode="auto">
            <a:xfrm>
              <a:off x="690086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1" name="Line 57"/>
            <p:cNvSpPr>
              <a:spLocks noChangeShapeType="1"/>
            </p:cNvSpPr>
            <p:nvPr/>
          </p:nvSpPr>
          <p:spPr bwMode="auto">
            <a:xfrm>
              <a:off x="7097713" y="6367562"/>
              <a:ext cx="0" cy="190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2" name="Line 59"/>
            <p:cNvSpPr>
              <a:spLocks noChangeShapeType="1"/>
            </p:cNvSpPr>
            <p:nvPr/>
          </p:nvSpPr>
          <p:spPr bwMode="auto">
            <a:xfrm>
              <a:off x="371475" y="6367562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84175" y="5915125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71475" y="5470625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5" name="Rectangle 63"/>
            <p:cNvSpPr>
              <a:spLocks noChangeArrowheads="1"/>
            </p:cNvSpPr>
            <p:nvPr/>
          </p:nvSpPr>
          <p:spPr bwMode="auto">
            <a:xfrm>
              <a:off x="193675" y="5392316"/>
              <a:ext cx="163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0.2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84175" y="5019775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71475" y="4573687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78" name="Rectangle 66"/>
            <p:cNvSpPr>
              <a:spLocks noChangeArrowheads="1"/>
            </p:cNvSpPr>
            <p:nvPr/>
          </p:nvSpPr>
          <p:spPr bwMode="auto">
            <a:xfrm>
              <a:off x="193675" y="4495378"/>
              <a:ext cx="163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0.4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384175" y="4122837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371475" y="3671987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1" name="Rectangle 69"/>
            <p:cNvSpPr>
              <a:spLocks noChangeArrowheads="1"/>
            </p:cNvSpPr>
            <p:nvPr/>
          </p:nvSpPr>
          <p:spPr bwMode="auto">
            <a:xfrm>
              <a:off x="193675" y="3593678"/>
              <a:ext cx="163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0.6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82" name="Line 70"/>
            <p:cNvSpPr>
              <a:spLocks noChangeShapeType="1"/>
            </p:cNvSpPr>
            <p:nvPr/>
          </p:nvSpPr>
          <p:spPr bwMode="auto">
            <a:xfrm>
              <a:off x="384175" y="3227487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3" name="Line 71"/>
            <p:cNvSpPr>
              <a:spLocks noChangeShapeType="1"/>
            </p:cNvSpPr>
            <p:nvPr/>
          </p:nvSpPr>
          <p:spPr bwMode="auto">
            <a:xfrm>
              <a:off x="371475" y="2775050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4" name="Rectangle 72"/>
            <p:cNvSpPr>
              <a:spLocks noChangeArrowheads="1"/>
            </p:cNvSpPr>
            <p:nvPr/>
          </p:nvSpPr>
          <p:spPr bwMode="auto">
            <a:xfrm>
              <a:off x="193675" y="2696741"/>
              <a:ext cx="163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0.8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85" name="Line 73"/>
            <p:cNvSpPr>
              <a:spLocks noChangeShapeType="1"/>
            </p:cNvSpPr>
            <p:nvPr/>
          </p:nvSpPr>
          <p:spPr bwMode="auto">
            <a:xfrm>
              <a:off x="384175" y="2324200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6" name="Line 74"/>
            <p:cNvSpPr>
              <a:spLocks noChangeShapeType="1"/>
            </p:cNvSpPr>
            <p:nvPr/>
          </p:nvSpPr>
          <p:spPr bwMode="auto">
            <a:xfrm>
              <a:off x="371475" y="1879700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7" name="Rectangle 75"/>
            <p:cNvSpPr>
              <a:spLocks noChangeArrowheads="1"/>
            </p:cNvSpPr>
            <p:nvPr/>
          </p:nvSpPr>
          <p:spPr bwMode="auto">
            <a:xfrm>
              <a:off x="193675" y="1801391"/>
              <a:ext cx="1635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1.0</a:t>
              </a:r>
              <a:endParaRPr lang="en-US" sz="1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88" name="Line 76"/>
            <p:cNvSpPr>
              <a:spLocks noChangeShapeType="1"/>
            </p:cNvSpPr>
            <p:nvPr/>
          </p:nvSpPr>
          <p:spPr bwMode="auto">
            <a:xfrm>
              <a:off x="384175" y="1427262"/>
              <a:ext cx="190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89" name="Line 77"/>
            <p:cNvSpPr>
              <a:spLocks noChangeShapeType="1"/>
            </p:cNvSpPr>
            <p:nvPr/>
          </p:nvSpPr>
          <p:spPr bwMode="auto">
            <a:xfrm>
              <a:off x="371475" y="982762"/>
              <a:ext cx="3175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590" name="Rectangle 80"/>
            <p:cNvSpPr>
              <a:spLocks noChangeArrowheads="1"/>
            </p:cNvSpPr>
            <p:nvPr/>
          </p:nvSpPr>
          <p:spPr bwMode="auto">
            <a:xfrm>
              <a:off x="76698" y="716762"/>
              <a:ext cx="490519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Intens. x10</a:t>
              </a:r>
              <a:r>
                <a:rPr lang="en-US" sz="800" baseline="30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US" sz="8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429095" y="850133"/>
              <a:ext cx="0" cy="5507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16200000">
              <a:off x="3867350" y="2932478"/>
              <a:ext cx="0" cy="6876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Connecteur droit 320"/>
            <p:cNvCxnSpPr/>
            <p:nvPr/>
          </p:nvCxnSpPr>
          <p:spPr>
            <a:xfrm>
              <a:off x="595770" y="1196262"/>
              <a:ext cx="539708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94" name="ZoneTexte 321"/>
            <p:cNvSpPr txBox="1">
              <a:spLocks noChangeArrowheads="1"/>
            </p:cNvSpPr>
            <p:nvPr/>
          </p:nvSpPr>
          <p:spPr bwMode="auto">
            <a:xfrm>
              <a:off x="1317625" y="835200"/>
              <a:ext cx="29479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Gill Sans MT"/>
                  <a:cs typeface="Calibri" pitchFamily="34" charset="0"/>
                </a:rPr>
                <a:t>Simulated isotopic pattern of [C</a:t>
              </a:r>
              <a:r>
                <a:rPr lang="fr-BE" baseline="-25000">
                  <a:latin typeface="Gill Sans MT"/>
                  <a:cs typeface="Calibri" pitchFamily="34" charset="0"/>
                </a:rPr>
                <a:t>16</a:t>
              </a:r>
              <a:r>
                <a:rPr lang="fr-BE">
                  <a:latin typeface="Gill Sans MT"/>
                  <a:cs typeface="Calibri" pitchFamily="34" charset="0"/>
                </a:rPr>
                <a:t>-surfactin +Na]</a:t>
              </a:r>
              <a:r>
                <a:rPr lang="fr-BE" baseline="30000">
                  <a:latin typeface="Gill Sans MT"/>
                  <a:cs typeface="Calibri" pitchFamily="34" charset="0"/>
                </a:rPr>
                <a:t>+</a:t>
              </a:r>
              <a:endParaRPr lang="en-US">
                <a:latin typeface="Gill Sans MT"/>
                <a:cs typeface="Calibri" pitchFamily="34" charset="0"/>
              </a:endParaRPr>
            </a:p>
          </p:txBody>
        </p:sp>
        <p:cxnSp>
          <p:nvCxnSpPr>
            <p:cNvPr id="465" name="Connecteur droit 464"/>
            <p:cNvCxnSpPr/>
            <p:nvPr/>
          </p:nvCxnSpPr>
          <p:spPr>
            <a:xfrm>
              <a:off x="587833" y="1623367"/>
              <a:ext cx="53970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96" name="ZoneTexte 492"/>
            <p:cNvSpPr txBox="1">
              <a:spLocks noChangeArrowheads="1"/>
            </p:cNvSpPr>
            <p:nvPr/>
          </p:nvSpPr>
          <p:spPr bwMode="auto">
            <a:xfrm>
              <a:off x="1331640" y="1414517"/>
              <a:ext cx="29479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latin typeface="Gill Sans MT"/>
                  <a:cs typeface="Calibri" pitchFamily="34" charset="0"/>
                </a:rPr>
                <a:t>Mass spectrum coming from the image data set</a:t>
              </a:r>
              <a:endParaRPr lang="en-US">
                <a:latin typeface="Gill Sans MT"/>
                <a:cs typeface="Calibri" pitchFamily="34" charset="0"/>
              </a:endParaRPr>
            </a:p>
          </p:txBody>
        </p:sp>
      </p:grpSp>
      <p:sp>
        <p:nvSpPr>
          <p:cNvPr id="323" name="ZoneTexte 322"/>
          <p:cNvSpPr txBox="1">
            <a:spLocks noChangeArrowheads="1"/>
          </p:cNvSpPr>
          <p:nvPr/>
        </p:nvSpPr>
        <p:spPr bwMode="auto">
          <a:xfrm>
            <a:off x="6189663" y="1738313"/>
            <a:ext cx="2944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>
                <a:latin typeface="Calibri" pitchFamily="34" charset="0"/>
                <a:cs typeface="Calibri" pitchFamily="34" charset="0"/>
              </a:rPr>
              <a:t>The mass spectrum perfectly matches with the simulated pattern. The assignement is confirmed! 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3" name="ZoneTexte 13"/>
          <p:cNvSpPr txBox="1">
            <a:spLocks noChangeArrowheads="1"/>
          </p:cNvSpPr>
          <p:nvPr/>
        </p:nvSpPr>
        <p:spPr bwMode="auto">
          <a:xfrm>
            <a:off x="0" y="1587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4. SUMMARY AND PERSPECTIVES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564" name="ZoneTexte 16"/>
          <p:cNvSpPr txBox="1">
            <a:spLocks noChangeArrowheads="1"/>
          </p:cNvSpPr>
          <p:nvPr/>
        </p:nvSpPr>
        <p:spPr bwMode="auto">
          <a:xfrm>
            <a:off x="0" y="898525"/>
            <a:ext cx="9134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FT-MS does bring a contribution to </a:t>
            </a:r>
          </a:p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MALDI Mass Spectrometry Imaging!!!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313" y="2205038"/>
            <a:ext cx="8816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>
              <a:lnSpc>
                <a:spcPct val="115000"/>
              </a:lnSpc>
              <a:spcAft>
                <a:spcPct val="30000"/>
              </a:spcAft>
            </a:pPr>
            <a:r>
              <a:rPr lang="en-US" sz="2200">
                <a:solidFill>
                  <a:srgbClr val="57CDFF"/>
                </a:solidFill>
                <a:latin typeface="Calibri" pitchFamily="34" charset="0"/>
              </a:rPr>
              <a:t>Now, high resolution and high mass accuracy allow for:</a:t>
            </a:r>
          </a:p>
        </p:txBody>
      </p:sp>
      <p:sp>
        <p:nvSpPr>
          <p:cNvPr id="64518" name="Rectangle 11"/>
          <p:cNvSpPr>
            <a:spLocks noChangeArrowheads="1"/>
          </p:cNvSpPr>
          <p:nvPr/>
        </p:nvSpPr>
        <p:spPr bwMode="auto">
          <a:xfrm>
            <a:off x="539750" y="2709863"/>
            <a:ext cx="8316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>
              <a:lnSpc>
                <a:spcPct val="115000"/>
              </a:lnSpc>
              <a:buFont typeface="Wingdings" pitchFamily="2" charset="2"/>
              <a:buChar char="ü"/>
            </a:pPr>
            <a:r>
              <a:rPr lang="en-US" sz="2200">
                <a:latin typeface="Calibri" pitchFamily="34" charset="0"/>
              </a:rPr>
              <a:t>discriminating analyte peaks from matrix adduct peaks</a:t>
            </a:r>
          </a:p>
          <a:p>
            <a:pPr marL="447675" indent="-447675">
              <a:lnSpc>
                <a:spcPct val="115000"/>
              </a:lnSpc>
              <a:buFont typeface="Wingdings" pitchFamily="2" charset="2"/>
              <a:buChar char="ü"/>
            </a:pPr>
            <a:r>
              <a:rPr lang="en-US" sz="2200">
                <a:latin typeface="Calibri" pitchFamily="34" charset="0"/>
              </a:rPr>
              <a:t>separating analytes with close masses for precise definition of areas of interest</a:t>
            </a:r>
          </a:p>
          <a:p>
            <a:pPr marL="447675" indent="-447675">
              <a:buFont typeface="Wingdings" pitchFamily="2" charset="2"/>
              <a:buChar char="ü"/>
            </a:pPr>
            <a:r>
              <a:rPr lang="en-US" sz="2200">
                <a:latin typeface="Calibri" pitchFamily="34" charset="0"/>
              </a:rPr>
              <a:t>confident assignment and / or identification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8900" y="4508500"/>
            <a:ext cx="8816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>
              <a:lnSpc>
                <a:spcPct val="115000"/>
              </a:lnSpc>
              <a:spcAft>
                <a:spcPct val="30000"/>
              </a:spcAft>
            </a:pPr>
            <a:r>
              <a:rPr lang="en-US" sz="2200">
                <a:solidFill>
                  <a:srgbClr val="57CDFF"/>
                </a:solidFill>
                <a:latin typeface="Calibri" pitchFamily="34" charset="0"/>
              </a:rPr>
              <a:t>In the future, the unique features of FT-ICR MS will allow for: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539750" y="5084763"/>
            <a:ext cx="83169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>
              <a:lnSpc>
                <a:spcPct val="115000"/>
              </a:lnSpc>
              <a:buFont typeface="Wingdings" pitchFamily="2" charset="2"/>
              <a:buChar char="ü"/>
            </a:pPr>
            <a:r>
              <a:rPr lang="en-US" sz="2200">
                <a:latin typeface="Calibri" pitchFamily="34" charset="0"/>
              </a:rPr>
              <a:t>replace MRM or SRM to validate biomarkers directly on histological slices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518" grpId="0"/>
      <p:bldP spid="2" grpId="0"/>
      <p:bldP spid="645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ACKNOWLEDGEMENTS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10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2" name="ZoneTexte 6"/>
          <p:cNvSpPr txBox="1">
            <a:spLocks noChangeArrowheads="1"/>
          </p:cNvSpPr>
          <p:nvPr/>
        </p:nvSpPr>
        <p:spPr bwMode="auto">
          <a:xfrm>
            <a:off x="0" y="1196975"/>
            <a:ext cx="4572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fr-BE" sz="2600">
                <a:solidFill>
                  <a:srgbClr val="CFEFA4"/>
                </a:solidFill>
                <a:latin typeface="Gill Sans MT"/>
                <a:cs typeface="Calibri" pitchFamily="34" charset="0"/>
              </a:rPr>
              <a:t>ULg MS Lab</a:t>
            </a:r>
            <a:endParaRPr lang="en-US" sz="2600">
              <a:solidFill>
                <a:srgbClr val="CFEFA4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68613" name="ZoneTexte 8"/>
          <p:cNvSpPr txBox="1">
            <a:spLocks noChangeArrowheads="1"/>
          </p:cNvSpPr>
          <p:nvPr/>
        </p:nvSpPr>
        <p:spPr bwMode="auto">
          <a:xfrm>
            <a:off x="0" y="1844675"/>
            <a:ext cx="4572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Jonathan Cimino,</a:t>
            </a:r>
          </a:p>
          <a:p>
            <a:pPr marL="271463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Dr David Calligaris, </a:t>
            </a:r>
          </a:p>
          <a:p>
            <a:pPr marL="271463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Pr Edwin De Pauw </a:t>
            </a:r>
            <a:endParaRPr lang="en-US" sz="2000">
              <a:latin typeface="Gill Sans MT"/>
              <a:cs typeface="Calibri" pitchFamily="34" charset="0"/>
            </a:endParaRPr>
          </a:p>
        </p:txBody>
      </p:sp>
      <p:sp>
        <p:nvSpPr>
          <p:cNvPr id="68614" name="ZoneTexte 9"/>
          <p:cNvSpPr txBox="1">
            <a:spLocks noChangeArrowheads="1"/>
          </p:cNvSpPr>
          <p:nvPr/>
        </p:nvSpPr>
        <p:spPr bwMode="auto">
          <a:xfrm>
            <a:off x="3924300" y="1239838"/>
            <a:ext cx="5210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fr-BE" sz="2600">
                <a:solidFill>
                  <a:srgbClr val="CFEFA4"/>
                </a:solidFill>
                <a:latin typeface="Gill Sans MT"/>
                <a:cs typeface="Calibri" pitchFamily="34" charset="0"/>
              </a:rPr>
              <a:t>ULg Cytology and Histology Lab</a:t>
            </a:r>
            <a:endParaRPr lang="en-US" sz="2600">
              <a:solidFill>
                <a:srgbClr val="CFEFA4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68615" name="ZoneTexte 10"/>
          <p:cNvSpPr txBox="1">
            <a:spLocks noChangeArrowheads="1"/>
          </p:cNvSpPr>
          <p:nvPr/>
        </p:nvSpPr>
        <p:spPr bwMode="auto">
          <a:xfrm>
            <a:off x="4140200" y="1844675"/>
            <a:ext cx="48418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Virginie Bertrand, </a:t>
            </a:r>
          </a:p>
          <a:p>
            <a:pPr marL="174625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Dr Marie-Claire Gillet-De Pauw </a:t>
            </a:r>
            <a:endParaRPr lang="en-US" sz="2000">
              <a:latin typeface="Gill Sans MT"/>
              <a:cs typeface="Calibri" pitchFamily="34" charset="0"/>
            </a:endParaRPr>
          </a:p>
        </p:txBody>
      </p:sp>
      <p:sp>
        <p:nvSpPr>
          <p:cNvPr id="68616" name="ZoneTexte 11"/>
          <p:cNvSpPr txBox="1">
            <a:spLocks noChangeArrowheads="1"/>
          </p:cNvSpPr>
          <p:nvPr/>
        </p:nvSpPr>
        <p:spPr bwMode="auto">
          <a:xfrm>
            <a:off x="3175" y="3133725"/>
            <a:ext cx="9134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>
              <a:buFont typeface="Arial" charset="0"/>
              <a:buChar char="•"/>
            </a:pPr>
            <a:r>
              <a:rPr lang="fr-BE" sz="2600">
                <a:solidFill>
                  <a:srgbClr val="CFEFA4"/>
                </a:solidFill>
                <a:latin typeface="Gill Sans MT"/>
                <a:cs typeface="Calibri" pitchFamily="34" charset="0"/>
              </a:rPr>
              <a:t>Collaborators</a:t>
            </a:r>
            <a:endParaRPr lang="en-US" sz="2600">
              <a:solidFill>
                <a:srgbClr val="CFEFA4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68617" name="ZoneTexte 12"/>
          <p:cNvSpPr txBox="1">
            <a:spLocks noChangeArrowheads="1"/>
          </p:cNvSpPr>
          <p:nvPr/>
        </p:nvSpPr>
        <p:spPr bwMode="auto">
          <a:xfrm>
            <a:off x="-7938" y="3781425"/>
            <a:ext cx="9134476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Dr Matthias Gosselin (National Institute of Criminalistic and Criminology)</a:t>
            </a:r>
          </a:p>
          <a:p>
            <a:pPr marL="87313" algn="ctr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Dr Emmanuel Jourdan (Centre Wallon de Biotechnologie Industrielle), </a:t>
            </a:r>
          </a:p>
          <a:p>
            <a:pPr marL="87313" algn="ctr">
              <a:lnSpc>
                <a:spcPct val="114000"/>
              </a:lnSpc>
            </a:pPr>
            <a:r>
              <a:rPr lang="fr-BE" sz="2000">
                <a:latin typeface="Gill Sans MT"/>
                <a:cs typeface="Calibri" pitchFamily="34" charset="0"/>
              </a:rPr>
              <a:t>Dr Marc Ongena (ULg Gembloux Agro Bio-Tech) </a:t>
            </a:r>
            <a:endParaRPr lang="en-US" sz="2000">
              <a:latin typeface="Gill Sans MT"/>
              <a:cs typeface="Calibri" pitchFamily="34" charset="0"/>
            </a:endParaRPr>
          </a:p>
        </p:txBody>
      </p:sp>
      <p:sp>
        <p:nvSpPr>
          <p:cNvPr id="68618" name="ZoneTexte 14"/>
          <p:cNvSpPr txBox="1">
            <a:spLocks noChangeArrowheads="1"/>
          </p:cNvSpPr>
          <p:nvPr/>
        </p:nvSpPr>
        <p:spPr bwMode="auto">
          <a:xfrm>
            <a:off x="3175" y="5124450"/>
            <a:ext cx="9134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ctr">
              <a:buFont typeface="Arial" charset="0"/>
              <a:buChar char="•"/>
            </a:pPr>
            <a:r>
              <a:rPr lang="fr-BE" sz="2600">
                <a:solidFill>
                  <a:srgbClr val="CFEFA4"/>
                </a:solidFill>
                <a:latin typeface="Gill Sans MT"/>
                <a:cs typeface="Calibri" pitchFamily="34" charset="0"/>
              </a:rPr>
              <a:t>Financial Support</a:t>
            </a:r>
            <a:endParaRPr lang="en-US" sz="2600">
              <a:solidFill>
                <a:srgbClr val="CFEFA4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68619" name="ZoneTexte 15"/>
          <p:cNvSpPr txBox="1">
            <a:spLocks noChangeArrowheads="1"/>
          </p:cNvSpPr>
          <p:nvPr/>
        </p:nvSpPr>
        <p:spPr bwMode="auto">
          <a:xfrm>
            <a:off x="-7938" y="5765800"/>
            <a:ext cx="91344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algn="ctr"/>
            <a:r>
              <a:rPr lang="fr-BE" sz="2000">
                <a:latin typeface="Gill Sans MT"/>
                <a:cs typeface="Calibri" pitchFamily="34" charset="0"/>
              </a:rPr>
              <a:t>ULg, FNRS, Walloon Region, FEDER, GIGA, CART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9" name="ZoneTexte 1"/>
          <p:cNvSpPr txBox="1">
            <a:spLocks noChangeArrowheads="1"/>
          </p:cNvSpPr>
          <p:nvPr/>
        </p:nvSpPr>
        <p:spPr bwMode="auto">
          <a:xfrm>
            <a:off x="-9525" y="1403350"/>
            <a:ext cx="9045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THANK YOU FOR YOUR ATTENTION!!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60" name="ZoneTexte 13"/>
          <p:cNvSpPr txBox="1">
            <a:spLocks noChangeArrowheads="1"/>
          </p:cNvSpPr>
          <p:nvPr/>
        </p:nvSpPr>
        <p:spPr bwMode="auto">
          <a:xfrm>
            <a:off x="-7938" y="3276600"/>
            <a:ext cx="904557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QUESTIONS??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MALDI MASS SPECTROMETRY IMAGING 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293813"/>
            <a:ext cx="487838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-9525" y="6289675"/>
            <a:ext cx="9153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E. </a:t>
            </a: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Seeley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and R.M. </a:t>
            </a: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Caprioli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Trends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Biotechnol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2011, 29(3), 136</a:t>
            </a: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76517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24425" y="1557338"/>
            <a:ext cx="42021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>
                <a:latin typeface="Gill Sans MT"/>
                <a:cs typeface="Calibri" pitchFamily="34" charset="0"/>
              </a:rPr>
              <a:t>No need for any kind of probe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>
                <a:latin typeface="Gill Sans MT"/>
                <a:cs typeface="Calibri" pitchFamily="34" charset="0"/>
              </a:rPr>
              <a:t>Good spatial resolution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>
                <a:latin typeface="Gill Sans MT"/>
                <a:cs typeface="Calibri" pitchFamily="34" charset="0"/>
              </a:rPr>
              <a:t>High Dynamic range (proteomics, lipidomics, metabolomics,...)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914900" y="4283075"/>
            <a:ext cx="42211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ü"/>
            </a:pPr>
            <a:r>
              <a:rPr lang="fr-BE">
                <a:latin typeface="Gill Sans MT"/>
                <a:cs typeface="Calibri" pitchFamily="34" charset="0"/>
              </a:rPr>
              <a:t>Identification of detected compounds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latin typeface="Gill Sans MT"/>
                <a:cs typeface="Calibri" pitchFamily="34" charset="0"/>
              </a:rPr>
              <a:t>Large signal suppression due to the variety of chemicals</a:t>
            </a:r>
            <a:r>
              <a:rPr lang="fr-BE">
                <a:latin typeface="Gill Sans MT"/>
                <a:cs typeface="Calibri" pitchFamily="34" charset="0"/>
              </a:rPr>
              <a:t> 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ü"/>
            </a:pPr>
            <a:r>
              <a:rPr lang="fr-BE">
                <a:latin typeface="Gill Sans MT"/>
                <a:cs typeface="Calibri" pitchFamily="34" charset="0"/>
              </a:rPr>
              <a:t>Supressive effects prohibit direct  quantitative analysis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39407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ZoneTexte 5"/>
          <p:cNvSpPr txBox="1">
            <a:spLocks noChangeArrowheads="1"/>
          </p:cNvSpPr>
          <p:nvPr/>
        </p:nvSpPr>
        <p:spPr bwMode="auto">
          <a:xfrm>
            <a:off x="-1588" y="828675"/>
            <a:ext cx="914400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950" y="1646238"/>
            <a:ext cx="1223963" cy="5588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RAW DATA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1979613" y="1327150"/>
            <a:ext cx="3219450" cy="949325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Batch processing/exporting of peak lists into text files using </a:t>
            </a:r>
            <a:r>
              <a:rPr lang="en-US" sz="1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DataAnalysis</a:t>
            </a: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software</a:t>
            </a:r>
            <a:endParaRPr lang="fr-BE" sz="15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rganigramme : Entrée manuelle 9"/>
          <p:cNvSpPr/>
          <p:nvPr/>
        </p:nvSpPr>
        <p:spPr>
          <a:xfrm>
            <a:off x="5976938" y="1490663"/>
            <a:ext cx="2159000" cy="611187"/>
          </a:xfrm>
          <a:prstGeom prst="flowChartManualInpu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Mass tolerance window value is defined by user</a:t>
            </a:r>
          </a:p>
        </p:txBody>
      </p:sp>
      <p:sp>
        <p:nvSpPr>
          <p:cNvPr id="11" name="Parallélogramme 10"/>
          <p:cNvSpPr/>
          <p:nvPr/>
        </p:nvSpPr>
        <p:spPr>
          <a:xfrm>
            <a:off x="4967288" y="3946525"/>
            <a:ext cx="4032250" cy="561975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Batch import of imaging data peak lists into the </a:t>
            </a:r>
            <a:r>
              <a:rPr lang="en-US" sz="1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MatrixPeaksRemover</a:t>
            </a: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software</a:t>
            </a:r>
            <a:endParaRPr lang="fr-FR" sz="15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Parallélogramme 11"/>
          <p:cNvSpPr/>
          <p:nvPr/>
        </p:nvSpPr>
        <p:spPr>
          <a:xfrm>
            <a:off x="4859338" y="2763838"/>
            <a:ext cx="4249737" cy="593725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Importing of the MALDI matrix peak list into the </a:t>
            </a:r>
            <a:r>
              <a:rPr lang="en-US" sz="15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MatrixPeaksRemover</a:t>
            </a: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software</a:t>
            </a:r>
            <a:endParaRPr lang="fr-FR" sz="15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950" y="2836863"/>
            <a:ext cx="4176713" cy="808037"/>
          </a:xfrm>
          <a:prstGeom prst="rect">
            <a:avLst/>
          </a:prstGeom>
          <a:solidFill>
            <a:srgbClr val="CFEFA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Subtraction/reduction of the matrix peak m/z values from the imaging data peak lists based on the chosen mass tolerance window</a:t>
            </a:r>
            <a:endParaRPr lang="fr-BE" sz="15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rganigramme : Données stockées 13"/>
          <p:cNvSpPr/>
          <p:nvPr/>
        </p:nvSpPr>
        <p:spPr>
          <a:xfrm>
            <a:off x="395288" y="4365625"/>
            <a:ext cx="3744912" cy="719138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Creation of the total ion current (TIC) mass spectrum by summing over all peak lists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388" y="5805488"/>
            <a:ext cx="3960812" cy="688975"/>
          </a:xfrm>
          <a:prstGeom prst="rect">
            <a:avLst/>
          </a:prstGeom>
          <a:solidFill>
            <a:srgbClr val="CFEFA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Enhanced ISD sequencing of proteins without interference from MALDI matrix peaks</a:t>
            </a:r>
            <a:endParaRPr lang="fr-BE" sz="15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rganigramme : Données stockées 15"/>
          <p:cNvSpPr/>
          <p:nvPr/>
        </p:nvSpPr>
        <p:spPr>
          <a:xfrm>
            <a:off x="5076825" y="5013325"/>
            <a:ext cx="3959225" cy="1285875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Creation of MALDI-MS ion images of identified proteins from peak lists, without interference from the MALDI matrix peaks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547813" y="1916113"/>
            <a:ext cx="3603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364163" y="1797050"/>
            <a:ext cx="3603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6876256" y="2456657"/>
            <a:ext cx="3603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43663" y="3419475"/>
            <a:ext cx="1081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427538" y="3235325"/>
            <a:ext cx="3603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2015331" y="4040982"/>
            <a:ext cx="3603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576513" y="5157788"/>
            <a:ext cx="2427287" cy="503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2062163" y="5291138"/>
            <a:ext cx="6477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3" name="Rectangle 1"/>
          <p:cNvSpPr>
            <a:spLocks noChangeArrowheads="1"/>
          </p:cNvSpPr>
          <p:nvPr/>
        </p:nvSpPr>
        <p:spPr bwMode="auto">
          <a:xfrm>
            <a:off x="-9525" y="4763"/>
            <a:ext cx="9153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CONTRIBUTION OF HIGH MASS RESOLUTION AND ACCURACY OF FTMS TO MOLECULAR IMAGING</a:t>
            </a:r>
            <a:endParaRPr lang="en-US" sz="2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precision ISD: getting closer to protein extremities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8" y="4819650"/>
            <a:ext cx="17922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738" y="4819650"/>
            <a:ext cx="17843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5316538" y="2092325"/>
            <a:ext cx="3827462" cy="2489200"/>
            <a:chOff x="5317210" y="1052736"/>
            <a:chExt cx="3826790" cy="2489408"/>
          </a:xfrm>
        </p:grpSpPr>
        <p:pic>
          <p:nvPicPr>
            <p:cNvPr id="7682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17210" y="1052736"/>
              <a:ext cx="3826790" cy="24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202778" y="1268654"/>
              <a:ext cx="436485" cy="3603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</p:grpSp>
      <p:grpSp>
        <p:nvGrpSpPr>
          <p:cNvPr id="76807" name="Groupe 12"/>
          <p:cNvGrpSpPr>
            <a:grpSpLocks/>
          </p:cNvGrpSpPr>
          <p:nvPr/>
        </p:nvGrpSpPr>
        <p:grpSpPr bwMode="auto">
          <a:xfrm>
            <a:off x="1588" y="2092325"/>
            <a:ext cx="3827462" cy="2489200"/>
            <a:chOff x="35496" y="1052736"/>
            <a:chExt cx="3826790" cy="2489408"/>
          </a:xfrm>
        </p:grpSpPr>
        <p:pic>
          <p:nvPicPr>
            <p:cNvPr id="76821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496" y="1052736"/>
              <a:ext cx="3826790" cy="24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754406" y="1698903"/>
              <a:ext cx="436486" cy="3603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</p:grpSp>
      <p:sp>
        <p:nvSpPr>
          <p:cNvPr id="16" name="Ellipse 15"/>
          <p:cNvSpPr/>
          <p:nvPr/>
        </p:nvSpPr>
        <p:spPr>
          <a:xfrm>
            <a:off x="2309813" y="2232025"/>
            <a:ext cx="792162" cy="1106488"/>
          </a:xfrm>
          <a:prstGeom prst="ellipse">
            <a:avLst/>
          </a:prstGeom>
          <a:noFill/>
          <a:ln w="12700">
            <a:solidFill>
              <a:srgbClr val="FAC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995488" y="3827463"/>
            <a:ext cx="142875" cy="530225"/>
          </a:xfrm>
          <a:prstGeom prst="ellipse">
            <a:avLst/>
          </a:prstGeom>
          <a:noFill/>
          <a:ln w="19050">
            <a:solidFill>
              <a:srgbClr val="FAC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7308850" y="2232025"/>
            <a:ext cx="142875" cy="2125663"/>
          </a:xfrm>
          <a:prstGeom prst="ellipse">
            <a:avLst/>
          </a:prstGeom>
          <a:noFill/>
          <a:ln w="9525">
            <a:solidFill>
              <a:srgbClr val="FBC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9" name="Flèche droite 18"/>
          <p:cNvSpPr/>
          <p:nvPr/>
        </p:nvSpPr>
        <p:spPr>
          <a:xfrm>
            <a:off x="4075113" y="3079750"/>
            <a:ext cx="1004887" cy="431800"/>
          </a:xfrm>
          <a:prstGeom prst="rightArrow">
            <a:avLst/>
          </a:prstGeom>
          <a:solidFill>
            <a:srgbClr val="FCDE70"/>
          </a:solidFill>
          <a:ln w="9525">
            <a:solidFill>
              <a:srgbClr val="CFE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1588" y="1412875"/>
            <a:ext cx="9132887" cy="4000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MALDI matrix peaks removal</a:t>
            </a:r>
          </a:p>
        </p:txBody>
      </p:sp>
      <p:sp>
        <p:nvSpPr>
          <p:cNvPr id="76813" name="ZoneTexte 20"/>
          <p:cNvSpPr txBox="1">
            <a:spLocks noChangeArrowheads="1"/>
          </p:cNvSpPr>
          <p:nvPr/>
        </p:nvSpPr>
        <p:spPr bwMode="auto">
          <a:xfrm>
            <a:off x="2662238" y="2773363"/>
            <a:ext cx="39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3399FF"/>
                </a:solidFill>
                <a:latin typeface="Gill Sans MT"/>
              </a:rPr>
              <a:t>c</a:t>
            </a:r>
            <a:r>
              <a:rPr lang="fr-FR" baseline="-25000">
                <a:solidFill>
                  <a:srgbClr val="3399FF"/>
                </a:solidFill>
                <a:latin typeface="Gill Sans MT"/>
              </a:rPr>
              <a:t>5</a:t>
            </a:r>
            <a:endParaRPr lang="fr-FR">
              <a:solidFill>
                <a:srgbClr val="3399FF"/>
              </a:solidFill>
              <a:latin typeface="Gill Sans MT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8107363" y="2252663"/>
            <a:ext cx="39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3399FF"/>
                </a:solidFill>
                <a:latin typeface="Gill Sans MT"/>
              </a:rPr>
              <a:t>c</a:t>
            </a:r>
            <a:r>
              <a:rPr lang="fr-FR" baseline="-25000">
                <a:solidFill>
                  <a:srgbClr val="3399FF"/>
                </a:solidFill>
                <a:latin typeface="Gill Sans MT"/>
              </a:rPr>
              <a:t>5</a:t>
            </a:r>
            <a:endParaRPr lang="fr-FR">
              <a:solidFill>
                <a:srgbClr val="3399FF"/>
              </a:solidFill>
              <a:latin typeface="Gill Sans MT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724775" y="2232025"/>
            <a:ext cx="792163" cy="1106488"/>
          </a:xfrm>
          <a:prstGeom prst="ellipse">
            <a:avLst/>
          </a:prstGeom>
          <a:noFill/>
          <a:ln w="9525">
            <a:solidFill>
              <a:srgbClr val="FBC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500313" y="2206625"/>
            <a:ext cx="393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</a:t>
            </a:r>
          </a:p>
        </p:txBody>
      </p: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2435225" y="2414588"/>
            <a:ext cx="215900" cy="704850"/>
            <a:chOff x="2427080" y="1766466"/>
            <a:chExt cx="216024" cy="7052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427080" y="1766466"/>
              <a:ext cx="216024" cy="705232"/>
            </a:xfrm>
            <a:prstGeom prst="line">
              <a:avLst/>
            </a:prstGeom>
            <a:ln>
              <a:solidFill>
                <a:srgbClr val="5C8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2427080" y="1766466"/>
              <a:ext cx="216024" cy="705232"/>
            </a:xfrm>
            <a:prstGeom prst="line">
              <a:avLst/>
            </a:prstGeom>
            <a:ln>
              <a:solidFill>
                <a:srgbClr val="5C8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18" name="Rectangle 27"/>
          <p:cNvSpPr>
            <a:spLocks noChangeArrowheads="1"/>
          </p:cNvSpPr>
          <p:nvPr/>
        </p:nvSpPr>
        <p:spPr bwMode="auto">
          <a:xfrm>
            <a:off x="-9525" y="4763"/>
            <a:ext cx="9153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CONTRIBUTION OF HIGH MASS RESOLUTION AND ACCURACY OF FTMS TO MOLECULAR IMAGING</a:t>
            </a:r>
            <a:endParaRPr lang="en-US" sz="2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816100"/>
            <a:ext cx="388778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21540000">
            <a:off x="3902142" y="4324623"/>
            <a:ext cx="1784322" cy="7450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  <a:scene3d>
            <a:camera prst="orthographicFront">
              <a:rot lat="18729951" lon="286983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84225" y="3540125"/>
            <a:ext cx="1785938" cy="1905000"/>
          </a:xfrm>
          <a:prstGeom prst="ellipse">
            <a:avLst/>
          </a:prstGeom>
          <a:solidFill>
            <a:srgbClr val="D6EEF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792163" y="3549650"/>
            <a:ext cx="1549400" cy="1574800"/>
          </a:xfrm>
          <a:custGeom>
            <a:avLst/>
            <a:gdLst>
              <a:gd name="T0" fmla="*/ 36918256 w 510"/>
              <a:gd name="T1" fmla="*/ 2147483647 h 486"/>
              <a:gd name="T2" fmla="*/ 2147483647 w 510"/>
              <a:gd name="T3" fmla="*/ 41997909 h 486"/>
              <a:gd name="T4" fmla="*/ 2147483647 w 510"/>
              <a:gd name="T5" fmla="*/ 1039475075 h 486"/>
              <a:gd name="T6" fmla="*/ 2147483647 w 510"/>
              <a:gd name="T7" fmla="*/ 0 h 486"/>
              <a:gd name="T8" fmla="*/ 0 w 510"/>
              <a:gd name="T9" fmla="*/ 2147483647 h 486"/>
              <a:gd name="T10" fmla="*/ 701455935 w 510"/>
              <a:gd name="T11" fmla="*/ 2147483647 h 486"/>
              <a:gd name="T12" fmla="*/ 36918256 w 510"/>
              <a:gd name="T13" fmla="*/ 2147483647 h 4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0"/>
              <a:gd name="T22" fmla="*/ 0 h 486"/>
              <a:gd name="T23" fmla="*/ 510 w 510"/>
              <a:gd name="T24" fmla="*/ 486 h 4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0" h="486">
                <a:moveTo>
                  <a:pt x="4" y="294"/>
                </a:moveTo>
                <a:cubicBezTo>
                  <a:pt x="4" y="134"/>
                  <a:pt x="134" y="4"/>
                  <a:pt x="294" y="4"/>
                </a:cubicBezTo>
                <a:cubicBezTo>
                  <a:pt x="380" y="4"/>
                  <a:pt x="456" y="40"/>
                  <a:pt x="510" y="99"/>
                </a:cubicBezTo>
                <a:cubicBezTo>
                  <a:pt x="456" y="38"/>
                  <a:pt x="378" y="0"/>
                  <a:pt x="291" y="0"/>
                </a:cubicBezTo>
                <a:cubicBezTo>
                  <a:pt x="130" y="0"/>
                  <a:pt x="0" y="130"/>
                  <a:pt x="0" y="290"/>
                </a:cubicBezTo>
                <a:cubicBezTo>
                  <a:pt x="0" y="366"/>
                  <a:pt x="29" y="434"/>
                  <a:pt x="76" y="486"/>
                </a:cubicBezTo>
                <a:cubicBezTo>
                  <a:pt x="31" y="435"/>
                  <a:pt x="4" y="368"/>
                  <a:pt x="4" y="294"/>
                </a:cubicBezTo>
                <a:close/>
              </a:path>
            </a:pathLst>
          </a:custGeom>
          <a:solidFill>
            <a:srgbClr val="F1F9F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014413" y="3860800"/>
            <a:ext cx="1546225" cy="1574800"/>
          </a:xfrm>
          <a:custGeom>
            <a:avLst/>
            <a:gdLst>
              <a:gd name="T0" fmla="*/ 2147483647 w 509"/>
              <a:gd name="T1" fmla="*/ 2005449780 h 486"/>
              <a:gd name="T2" fmla="*/ 1984031754 w 509"/>
              <a:gd name="T3" fmla="*/ 2147483647 h 486"/>
              <a:gd name="T4" fmla="*/ 0 w 509"/>
              <a:gd name="T5" fmla="*/ 2147483647 h 486"/>
              <a:gd name="T6" fmla="*/ 2020943690 w 509"/>
              <a:gd name="T7" fmla="*/ 2147483647 h 486"/>
              <a:gd name="T8" fmla="*/ 2147483647 w 509"/>
              <a:gd name="T9" fmla="*/ 2047447677 h 486"/>
              <a:gd name="T10" fmla="*/ 2147483647 w 509"/>
              <a:gd name="T11" fmla="*/ 0 h 486"/>
              <a:gd name="T12" fmla="*/ 2147483647 w 509"/>
              <a:gd name="T13" fmla="*/ 2005449780 h 4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"/>
              <a:gd name="T22" fmla="*/ 0 h 486"/>
              <a:gd name="T23" fmla="*/ 509 w 509"/>
              <a:gd name="T24" fmla="*/ 486 h 4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9" h="486">
                <a:moveTo>
                  <a:pt x="506" y="191"/>
                </a:moveTo>
                <a:cubicBezTo>
                  <a:pt x="506" y="352"/>
                  <a:pt x="375" y="482"/>
                  <a:pt x="215" y="482"/>
                </a:cubicBezTo>
                <a:cubicBezTo>
                  <a:pt x="130" y="482"/>
                  <a:pt x="53" y="445"/>
                  <a:pt x="0" y="387"/>
                </a:cubicBezTo>
                <a:cubicBezTo>
                  <a:pt x="53" y="448"/>
                  <a:pt x="131" y="486"/>
                  <a:pt x="219" y="486"/>
                </a:cubicBezTo>
                <a:cubicBezTo>
                  <a:pt x="379" y="486"/>
                  <a:pt x="509" y="356"/>
                  <a:pt x="509" y="195"/>
                </a:cubicBezTo>
                <a:cubicBezTo>
                  <a:pt x="509" y="120"/>
                  <a:pt x="481" y="51"/>
                  <a:pt x="434" y="0"/>
                </a:cubicBezTo>
                <a:cubicBezTo>
                  <a:pt x="478" y="51"/>
                  <a:pt x="506" y="118"/>
                  <a:pt x="506" y="191"/>
                </a:cubicBezTo>
                <a:close/>
              </a:path>
            </a:pathLst>
          </a:custGeom>
          <a:solidFill>
            <a:srgbClr val="44C0E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827088" y="3582988"/>
            <a:ext cx="1703387" cy="1819275"/>
          </a:xfrm>
          <a:prstGeom prst="ellipse">
            <a:avLst/>
          </a:prstGeom>
          <a:solidFill>
            <a:srgbClr val="BFB3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855663" y="3617913"/>
            <a:ext cx="1641475" cy="17494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84225" y="3540125"/>
            <a:ext cx="1785938" cy="1905000"/>
          </a:xfrm>
          <a:prstGeom prst="ellips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27088" y="3582988"/>
            <a:ext cx="1703387" cy="1819275"/>
          </a:xfrm>
          <a:prstGeom prst="ellips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855663" y="3617913"/>
            <a:ext cx="1641475" cy="1749425"/>
          </a:xfrm>
          <a:prstGeom prst="ellipse">
            <a:avLst/>
          </a:prstGeom>
          <a:noFill/>
          <a:ln w="635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1068388" y="3841750"/>
            <a:ext cx="63500" cy="68263"/>
          </a:xfrm>
          <a:custGeom>
            <a:avLst/>
            <a:gdLst>
              <a:gd name="T0" fmla="*/ 27428978 w 21"/>
              <a:gd name="T1" fmla="*/ 169064686 h 21"/>
              <a:gd name="T2" fmla="*/ 45716971 w 21"/>
              <a:gd name="T3" fmla="*/ 31700038 h 21"/>
              <a:gd name="T4" fmla="*/ 164582916 w 21"/>
              <a:gd name="T5" fmla="*/ 52832305 h 21"/>
              <a:gd name="T6" fmla="*/ 146294923 w 21"/>
              <a:gd name="T7" fmla="*/ 190196953 h 21"/>
              <a:gd name="T8" fmla="*/ 27428978 w 21"/>
              <a:gd name="T9" fmla="*/ 169064686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1"/>
              <a:gd name="T17" fmla="*/ 21 w 21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1">
                <a:moveTo>
                  <a:pt x="3" y="16"/>
                </a:moveTo>
                <a:cubicBezTo>
                  <a:pt x="0" y="12"/>
                  <a:pt x="1" y="6"/>
                  <a:pt x="5" y="3"/>
                </a:cubicBezTo>
                <a:cubicBezTo>
                  <a:pt x="9" y="0"/>
                  <a:pt x="15" y="1"/>
                  <a:pt x="18" y="5"/>
                </a:cubicBezTo>
                <a:cubicBezTo>
                  <a:pt x="21" y="9"/>
                  <a:pt x="21" y="15"/>
                  <a:pt x="16" y="18"/>
                </a:cubicBezTo>
                <a:cubicBezTo>
                  <a:pt x="12" y="21"/>
                  <a:pt x="7" y="20"/>
                  <a:pt x="3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127125" y="3814763"/>
            <a:ext cx="42863" cy="50800"/>
          </a:xfrm>
          <a:custGeom>
            <a:avLst/>
            <a:gdLst>
              <a:gd name="T0" fmla="*/ 18746440 w 14"/>
              <a:gd name="T1" fmla="*/ 137634151 h 15"/>
              <a:gd name="T2" fmla="*/ 28121194 w 14"/>
              <a:gd name="T3" fmla="*/ 34408538 h 15"/>
              <a:gd name="T4" fmla="*/ 112484776 w 14"/>
              <a:gd name="T5" fmla="*/ 45879175 h 15"/>
              <a:gd name="T6" fmla="*/ 103110028 w 14"/>
              <a:gd name="T7" fmla="*/ 149104788 h 15"/>
              <a:gd name="T8" fmla="*/ 18746440 w 14"/>
              <a:gd name="T9" fmla="*/ 137634151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2" y="12"/>
                </a:moveTo>
                <a:cubicBezTo>
                  <a:pt x="0" y="9"/>
                  <a:pt x="0" y="5"/>
                  <a:pt x="3" y="3"/>
                </a:cubicBezTo>
                <a:cubicBezTo>
                  <a:pt x="6" y="0"/>
                  <a:pt x="10" y="1"/>
                  <a:pt x="12" y="4"/>
                </a:cubicBezTo>
                <a:cubicBezTo>
                  <a:pt x="14" y="7"/>
                  <a:pt x="13" y="11"/>
                  <a:pt x="11" y="13"/>
                </a:cubicBezTo>
                <a:cubicBezTo>
                  <a:pt x="8" y="15"/>
                  <a:pt x="4" y="14"/>
                  <a:pt x="2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1044575" y="3900488"/>
            <a:ext cx="42863" cy="47625"/>
          </a:xfrm>
          <a:custGeom>
            <a:avLst/>
            <a:gdLst>
              <a:gd name="T0" fmla="*/ 18746440 w 14"/>
              <a:gd name="T1" fmla="*/ 110886896 h 15"/>
              <a:gd name="T2" fmla="*/ 28121194 w 14"/>
              <a:gd name="T3" fmla="*/ 30241880 h 15"/>
              <a:gd name="T4" fmla="*/ 112484776 w 14"/>
              <a:gd name="T5" fmla="*/ 40322502 h 15"/>
              <a:gd name="T6" fmla="*/ 103110028 w 14"/>
              <a:gd name="T7" fmla="*/ 131048141 h 15"/>
              <a:gd name="T8" fmla="*/ 18746440 w 14"/>
              <a:gd name="T9" fmla="*/ 110886896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5"/>
              <a:gd name="T17" fmla="*/ 14 w 1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5">
                <a:moveTo>
                  <a:pt x="2" y="11"/>
                </a:moveTo>
                <a:cubicBezTo>
                  <a:pt x="0" y="9"/>
                  <a:pt x="0" y="5"/>
                  <a:pt x="3" y="3"/>
                </a:cubicBezTo>
                <a:cubicBezTo>
                  <a:pt x="6" y="0"/>
                  <a:pt x="10" y="1"/>
                  <a:pt x="12" y="4"/>
                </a:cubicBezTo>
                <a:cubicBezTo>
                  <a:pt x="14" y="7"/>
                  <a:pt x="14" y="11"/>
                  <a:pt x="11" y="13"/>
                </a:cubicBezTo>
                <a:cubicBezTo>
                  <a:pt x="8" y="15"/>
                  <a:pt x="4" y="14"/>
                  <a:pt x="2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84238" y="4225925"/>
            <a:ext cx="1584325" cy="50482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B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812800" y="3930650"/>
            <a:ext cx="274638" cy="552450"/>
          </a:xfrm>
          <a:custGeom>
            <a:avLst/>
            <a:gdLst>
              <a:gd name="connsiteX0" fmla="*/ 246062 w 274637"/>
              <a:gd name="connsiteY0" fmla="*/ 539750 h 552450"/>
              <a:gd name="connsiteX1" fmla="*/ 74612 w 274637"/>
              <a:gd name="connsiteY1" fmla="*/ 396875 h 552450"/>
              <a:gd name="connsiteX2" fmla="*/ 7937 w 274637"/>
              <a:gd name="connsiteY2" fmla="*/ 215900 h 552450"/>
              <a:gd name="connsiteX3" fmla="*/ 26987 w 274637"/>
              <a:gd name="connsiteY3" fmla="*/ 53975 h 552450"/>
              <a:gd name="connsiteX4" fmla="*/ 112712 w 274637"/>
              <a:gd name="connsiteY4" fmla="*/ 15875 h 552450"/>
              <a:gd name="connsiteX5" fmla="*/ 207962 w 274637"/>
              <a:gd name="connsiteY5" fmla="*/ 149225 h 552450"/>
              <a:gd name="connsiteX6" fmla="*/ 246062 w 274637"/>
              <a:gd name="connsiteY6" fmla="*/ 320675 h 552450"/>
              <a:gd name="connsiteX7" fmla="*/ 246062 w 274637"/>
              <a:gd name="connsiteY7" fmla="*/ 5397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637" h="552450">
                <a:moveTo>
                  <a:pt x="246062" y="539750"/>
                </a:moveTo>
                <a:cubicBezTo>
                  <a:pt x="217487" y="552450"/>
                  <a:pt x="114300" y="450850"/>
                  <a:pt x="74612" y="396875"/>
                </a:cubicBezTo>
                <a:cubicBezTo>
                  <a:pt x="34925" y="342900"/>
                  <a:pt x="15874" y="273050"/>
                  <a:pt x="7937" y="215900"/>
                </a:cubicBezTo>
                <a:cubicBezTo>
                  <a:pt x="0" y="158750"/>
                  <a:pt x="9525" y="87312"/>
                  <a:pt x="26987" y="53975"/>
                </a:cubicBezTo>
                <a:cubicBezTo>
                  <a:pt x="44449" y="20638"/>
                  <a:pt x="82550" y="0"/>
                  <a:pt x="112712" y="15875"/>
                </a:cubicBezTo>
                <a:cubicBezTo>
                  <a:pt x="142874" y="31750"/>
                  <a:pt x="185737" y="98425"/>
                  <a:pt x="207962" y="149225"/>
                </a:cubicBezTo>
                <a:cubicBezTo>
                  <a:pt x="230187" y="200025"/>
                  <a:pt x="239712" y="263525"/>
                  <a:pt x="246062" y="320675"/>
                </a:cubicBezTo>
                <a:cubicBezTo>
                  <a:pt x="252412" y="377825"/>
                  <a:pt x="274637" y="527050"/>
                  <a:pt x="246062" y="539750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1" name="Forme libre 20"/>
          <p:cNvSpPr/>
          <p:nvPr/>
        </p:nvSpPr>
        <p:spPr>
          <a:xfrm rot="817073">
            <a:off x="962025" y="3559175"/>
            <a:ext cx="274638" cy="931863"/>
          </a:xfrm>
          <a:custGeom>
            <a:avLst/>
            <a:gdLst>
              <a:gd name="connsiteX0" fmla="*/ 246062 w 274637"/>
              <a:gd name="connsiteY0" fmla="*/ 539750 h 552450"/>
              <a:gd name="connsiteX1" fmla="*/ 74612 w 274637"/>
              <a:gd name="connsiteY1" fmla="*/ 396875 h 552450"/>
              <a:gd name="connsiteX2" fmla="*/ 7937 w 274637"/>
              <a:gd name="connsiteY2" fmla="*/ 215900 h 552450"/>
              <a:gd name="connsiteX3" fmla="*/ 26987 w 274637"/>
              <a:gd name="connsiteY3" fmla="*/ 53975 h 552450"/>
              <a:gd name="connsiteX4" fmla="*/ 112712 w 274637"/>
              <a:gd name="connsiteY4" fmla="*/ 15875 h 552450"/>
              <a:gd name="connsiteX5" fmla="*/ 207962 w 274637"/>
              <a:gd name="connsiteY5" fmla="*/ 149225 h 552450"/>
              <a:gd name="connsiteX6" fmla="*/ 246062 w 274637"/>
              <a:gd name="connsiteY6" fmla="*/ 320675 h 552450"/>
              <a:gd name="connsiteX7" fmla="*/ 246062 w 274637"/>
              <a:gd name="connsiteY7" fmla="*/ 5397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637" h="552450">
                <a:moveTo>
                  <a:pt x="246062" y="539750"/>
                </a:moveTo>
                <a:cubicBezTo>
                  <a:pt x="217487" y="552450"/>
                  <a:pt x="114300" y="450850"/>
                  <a:pt x="74612" y="396875"/>
                </a:cubicBezTo>
                <a:cubicBezTo>
                  <a:pt x="34925" y="342900"/>
                  <a:pt x="15874" y="273050"/>
                  <a:pt x="7937" y="215900"/>
                </a:cubicBezTo>
                <a:cubicBezTo>
                  <a:pt x="0" y="158750"/>
                  <a:pt x="9525" y="87312"/>
                  <a:pt x="26987" y="53975"/>
                </a:cubicBezTo>
                <a:cubicBezTo>
                  <a:pt x="44449" y="20638"/>
                  <a:pt x="82550" y="0"/>
                  <a:pt x="112712" y="15875"/>
                </a:cubicBezTo>
                <a:cubicBezTo>
                  <a:pt x="142874" y="31750"/>
                  <a:pt x="185737" y="98425"/>
                  <a:pt x="207962" y="149225"/>
                </a:cubicBezTo>
                <a:cubicBezTo>
                  <a:pt x="230187" y="200025"/>
                  <a:pt x="239712" y="263525"/>
                  <a:pt x="246062" y="320675"/>
                </a:cubicBezTo>
                <a:cubicBezTo>
                  <a:pt x="252412" y="377825"/>
                  <a:pt x="274637" y="527050"/>
                  <a:pt x="246062" y="539750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2" name="Forme libre 21"/>
          <p:cNvSpPr/>
          <p:nvPr/>
        </p:nvSpPr>
        <p:spPr>
          <a:xfrm rot="21371997">
            <a:off x="1068388" y="4373563"/>
            <a:ext cx="1276350" cy="285750"/>
          </a:xfrm>
          <a:custGeom>
            <a:avLst/>
            <a:gdLst>
              <a:gd name="connsiteX0" fmla="*/ 0 w 1276350"/>
              <a:gd name="connsiteY0" fmla="*/ 0 h 285750"/>
              <a:gd name="connsiteX1" fmla="*/ 66675 w 1276350"/>
              <a:gd name="connsiteY1" fmla="*/ 85725 h 285750"/>
              <a:gd name="connsiteX2" fmla="*/ 171450 w 1276350"/>
              <a:gd name="connsiteY2" fmla="*/ 95250 h 285750"/>
              <a:gd name="connsiteX3" fmla="*/ 276225 w 1276350"/>
              <a:gd name="connsiteY3" fmla="*/ 161925 h 285750"/>
              <a:gd name="connsiteX4" fmla="*/ 600075 w 1276350"/>
              <a:gd name="connsiteY4" fmla="*/ 190500 h 285750"/>
              <a:gd name="connsiteX5" fmla="*/ 752475 w 1276350"/>
              <a:gd name="connsiteY5" fmla="*/ 247650 h 285750"/>
              <a:gd name="connsiteX6" fmla="*/ 1276350 w 1276350"/>
              <a:gd name="connsiteY6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0" h="285750">
                <a:moveTo>
                  <a:pt x="0" y="0"/>
                </a:moveTo>
                <a:cubicBezTo>
                  <a:pt x="19050" y="34925"/>
                  <a:pt x="38100" y="69850"/>
                  <a:pt x="66675" y="85725"/>
                </a:cubicBezTo>
                <a:cubicBezTo>
                  <a:pt x="95250" y="101600"/>
                  <a:pt x="136525" y="82550"/>
                  <a:pt x="171450" y="95250"/>
                </a:cubicBezTo>
                <a:cubicBezTo>
                  <a:pt x="206375" y="107950"/>
                  <a:pt x="204788" y="146050"/>
                  <a:pt x="276225" y="161925"/>
                </a:cubicBezTo>
                <a:cubicBezTo>
                  <a:pt x="347662" y="177800"/>
                  <a:pt x="520700" y="176213"/>
                  <a:pt x="600075" y="190500"/>
                </a:cubicBezTo>
                <a:cubicBezTo>
                  <a:pt x="679450" y="204787"/>
                  <a:pt x="639763" y="231775"/>
                  <a:pt x="752475" y="247650"/>
                </a:cubicBezTo>
                <a:cubicBezTo>
                  <a:pt x="865188" y="263525"/>
                  <a:pt x="1070769" y="274637"/>
                  <a:pt x="1276350" y="285750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138251">
            <a:off x="542218" y="4342125"/>
            <a:ext cx="946795" cy="94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17758">
            <a:off x="1835150" y="3141663"/>
            <a:ext cx="12128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avec flèche 26"/>
          <p:cNvCxnSpPr/>
          <p:nvPr/>
        </p:nvCxnSpPr>
        <p:spPr>
          <a:xfrm>
            <a:off x="2916238" y="4619625"/>
            <a:ext cx="7191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21540000">
            <a:off x="3914796" y="4262243"/>
            <a:ext cx="1784322" cy="745047"/>
          </a:xfrm>
          <a:prstGeom prst="rect">
            <a:avLst/>
          </a:prstGeom>
          <a:solidFill>
            <a:srgbClr val="B9B285"/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>
              <a:rot lat="18729951" lon="286983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8" name="Rectangle 27"/>
          <p:cNvSpPr/>
          <p:nvPr/>
        </p:nvSpPr>
        <p:spPr>
          <a:xfrm rot="21540000">
            <a:off x="3923699" y="4259932"/>
            <a:ext cx="1741647" cy="745047"/>
          </a:xfrm>
          <a:prstGeom prst="rect">
            <a:avLst/>
          </a:prstGeom>
          <a:solidFill>
            <a:srgbClr val="B9B285"/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>
              <a:rot lat="18729951" lon="286983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1" name="Forme libre 30"/>
          <p:cNvSpPr/>
          <p:nvPr/>
        </p:nvSpPr>
        <p:spPr>
          <a:xfrm rot="21371997">
            <a:off x="4332112" y="4453664"/>
            <a:ext cx="930215" cy="246381"/>
          </a:xfrm>
          <a:custGeom>
            <a:avLst/>
            <a:gdLst>
              <a:gd name="connsiteX0" fmla="*/ 0 w 1276350"/>
              <a:gd name="connsiteY0" fmla="*/ 0 h 285750"/>
              <a:gd name="connsiteX1" fmla="*/ 66675 w 1276350"/>
              <a:gd name="connsiteY1" fmla="*/ 85725 h 285750"/>
              <a:gd name="connsiteX2" fmla="*/ 171450 w 1276350"/>
              <a:gd name="connsiteY2" fmla="*/ 95250 h 285750"/>
              <a:gd name="connsiteX3" fmla="*/ 276225 w 1276350"/>
              <a:gd name="connsiteY3" fmla="*/ 161925 h 285750"/>
              <a:gd name="connsiteX4" fmla="*/ 600075 w 1276350"/>
              <a:gd name="connsiteY4" fmla="*/ 190500 h 285750"/>
              <a:gd name="connsiteX5" fmla="*/ 752475 w 1276350"/>
              <a:gd name="connsiteY5" fmla="*/ 247650 h 285750"/>
              <a:gd name="connsiteX6" fmla="*/ 1276350 w 1276350"/>
              <a:gd name="connsiteY6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0" h="285750">
                <a:moveTo>
                  <a:pt x="0" y="0"/>
                </a:moveTo>
                <a:cubicBezTo>
                  <a:pt x="19050" y="34925"/>
                  <a:pt x="38100" y="69850"/>
                  <a:pt x="66675" y="85725"/>
                </a:cubicBezTo>
                <a:cubicBezTo>
                  <a:pt x="95250" y="101600"/>
                  <a:pt x="136525" y="82550"/>
                  <a:pt x="171450" y="95250"/>
                </a:cubicBezTo>
                <a:cubicBezTo>
                  <a:pt x="206375" y="107950"/>
                  <a:pt x="204788" y="146050"/>
                  <a:pt x="276225" y="161925"/>
                </a:cubicBezTo>
                <a:cubicBezTo>
                  <a:pt x="347662" y="177800"/>
                  <a:pt x="520700" y="176213"/>
                  <a:pt x="600075" y="190500"/>
                </a:cubicBezTo>
                <a:cubicBezTo>
                  <a:pt x="679450" y="204787"/>
                  <a:pt x="639763" y="231775"/>
                  <a:pt x="752475" y="247650"/>
                </a:cubicBezTo>
                <a:cubicBezTo>
                  <a:pt x="865188" y="263525"/>
                  <a:pt x="1070769" y="274637"/>
                  <a:pt x="1276350" y="285750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20999999" lon="12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pSp>
        <p:nvGrpSpPr>
          <p:cNvPr id="2" name="Groupe 51"/>
          <p:cNvGrpSpPr>
            <a:grpSpLocks noChangeAspect="1"/>
          </p:cNvGrpSpPr>
          <p:nvPr/>
        </p:nvGrpSpPr>
        <p:grpSpPr bwMode="auto">
          <a:xfrm>
            <a:off x="6804025" y="4005263"/>
            <a:ext cx="833438" cy="647700"/>
            <a:chOff x="3428992" y="3407766"/>
            <a:chExt cx="460371" cy="346061"/>
          </a:xfrm>
        </p:grpSpPr>
        <p:cxnSp>
          <p:nvCxnSpPr>
            <p:cNvPr id="80953" name="AutoShape 156"/>
            <p:cNvCxnSpPr>
              <a:cxnSpLocks noChangeAspect="1" noChangeShapeType="1"/>
            </p:cNvCxnSpPr>
            <p:nvPr/>
          </p:nvCxnSpPr>
          <p:spPr bwMode="auto">
            <a:xfrm flipH="1">
              <a:off x="3428992" y="3407766"/>
              <a:ext cx="230186" cy="346061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</p:cxnSp>
        <p:sp>
          <p:nvSpPr>
            <p:cNvPr id="35" name="Line 158"/>
            <p:cNvSpPr>
              <a:spLocks noChangeAspect="1" noChangeShapeType="1"/>
            </p:cNvSpPr>
            <p:nvPr/>
          </p:nvSpPr>
          <p:spPr bwMode="auto">
            <a:xfrm flipH="1">
              <a:off x="3543866" y="3407766"/>
              <a:ext cx="114873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36" name="Line 159"/>
            <p:cNvSpPr>
              <a:spLocks noChangeAspect="1" noChangeShapeType="1"/>
            </p:cNvSpPr>
            <p:nvPr/>
          </p:nvSpPr>
          <p:spPr bwMode="auto">
            <a:xfrm flipH="1">
              <a:off x="3600864" y="3407766"/>
              <a:ext cx="58752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37" name="Line 160"/>
            <p:cNvSpPr>
              <a:spLocks noChangeAspect="1" noChangeShapeType="1"/>
            </p:cNvSpPr>
            <p:nvPr/>
          </p:nvSpPr>
          <p:spPr bwMode="auto">
            <a:xfrm>
              <a:off x="3659616" y="3407766"/>
              <a:ext cx="0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38" name="Line 161"/>
            <p:cNvSpPr>
              <a:spLocks noChangeAspect="1" noChangeShapeType="1"/>
            </p:cNvSpPr>
            <p:nvPr/>
          </p:nvSpPr>
          <p:spPr bwMode="auto">
            <a:xfrm>
              <a:off x="3659616" y="3407766"/>
              <a:ext cx="57875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39" name="Line 162"/>
            <p:cNvSpPr>
              <a:spLocks noChangeAspect="1" noChangeShapeType="1"/>
            </p:cNvSpPr>
            <p:nvPr/>
          </p:nvSpPr>
          <p:spPr bwMode="auto">
            <a:xfrm>
              <a:off x="3659616" y="3407766"/>
              <a:ext cx="114873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40" name="Line 163"/>
            <p:cNvSpPr>
              <a:spLocks noChangeAspect="1" noChangeShapeType="1"/>
            </p:cNvSpPr>
            <p:nvPr/>
          </p:nvSpPr>
          <p:spPr bwMode="auto">
            <a:xfrm>
              <a:off x="3659616" y="3407766"/>
              <a:ext cx="171872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41" name="Line 164"/>
            <p:cNvSpPr>
              <a:spLocks noChangeAspect="1" noChangeShapeType="1"/>
            </p:cNvSpPr>
            <p:nvPr/>
          </p:nvSpPr>
          <p:spPr bwMode="auto">
            <a:xfrm>
              <a:off x="3659616" y="3407766"/>
              <a:ext cx="229747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  <p:sp>
          <p:nvSpPr>
            <p:cNvPr id="42" name="Line 166"/>
            <p:cNvSpPr>
              <a:spLocks noChangeAspect="1" noChangeShapeType="1"/>
            </p:cNvSpPr>
            <p:nvPr/>
          </p:nvSpPr>
          <p:spPr bwMode="auto">
            <a:xfrm flipH="1">
              <a:off x="3485991" y="3407766"/>
              <a:ext cx="172748" cy="34606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>
                <a:latin typeface="+mn-lt"/>
                <a:cs typeface="+mn-cs"/>
              </a:endParaRPr>
            </a:p>
          </p:txBody>
        </p:sp>
      </p:grpSp>
      <p:sp>
        <p:nvSpPr>
          <p:cNvPr id="80923" name="ZoneTexte 43"/>
          <p:cNvSpPr txBox="1">
            <a:spLocks noChangeArrowheads="1"/>
          </p:cNvSpPr>
          <p:nvPr/>
        </p:nvSpPr>
        <p:spPr bwMode="auto">
          <a:xfrm>
            <a:off x="0" y="1341438"/>
            <a:ext cx="4500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Germinated seeds of tomato + cells of </a:t>
            </a:r>
            <a:r>
              <a:rPr lang="fr-BE" i="1">
                <a:latin typeface="Calibri" pitchFamily="34" charset="0"/>
              </a:rPr>
              <a:t>Bacillus amyloliquefaciens S499</a:t>
            </a:r>
          </a:p>
        </p:txBody>
      </p:sp>
      <p:sp>
        <p:nvSpPr>
          <p:cNvPr id="80924" name="ZoneTexte 44"/>
          <p:cNvSpPr txBox="1">
            <a:spLocks noChangeArrowheads="1"/>
          </p:cNvSpPr>
          <p:nvPr/>
        </p:nvSpPr>
        <p:spPr bwMode="auto">
          <a:xfrm>
            <a:off x="6350" y="1979613"/>
            <a:ext cx="449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Covered with plant nutritive solution containing 1.75% of agar</a:t>
            </a:r>
          </a:p>
        </p:txBody>
      </p:sp>
      <p:sp>
        <p:nvSpPr>
          <p:cNvPr id="80925" name="ZoneTexte 45"/>
          <p:cNvSpPr txBox="1">
            <a:spLocks noChangeArrowheads="1"/>
          </p:cNvSpPr>
          <p:nvPr/>
        </p:nvSpPr>
        <p:spPr bwMode="auto">
          <a:xfrm>
            <a:off x="0" y="2555875"/>
            <a:ext cx="450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Incubation vertically during 10 days at 28°C</a:t>
            </a:r>
          </a:p>
        </p:txBody>
      </p:sp>
      <p:grpSp>
        <p:nvGrpSpPr>
          <p:cNvPr id="3" name="Groupe 236"/>
          <p:cNvGrpSpPr>
            <a:grpSpLocks/>
          </p:cNvGrpSpPr>
          <p:nvPr/>
        </p:nvGrpSpPr>
        <p:grpSpPr bwMode="auto">
          <a:xfrm>
            <a:off x="5148263" y="2276475"/>
            <a:ext cx="2938462" cy="1285875"/>
            <a:chOff x="3929058" y="5439312"/>
            <a:chExt cx="2939006" cy="1285885"/>
          </a:xfrm>
        </p:grpSpPr>
        <p:grpSp>
          <p:nvGrpSpPr>
            <p:cNvPr id="80939" name="Groupe 235"/>
            <p:cNvGrpSpPr>
              <a:grpSpLocks/>
            </p:cNvGrpSpPr>
            <p:nvPr/>
          </p:nvGrpSpPr>
          <p:grpSpPr bwMode="auto">
            <a:xfrm>
              <a:off x="3929058" y="5582187"/>
              <a:ext cx="1079700" cy="1143009"/>
              <a:chOff x="3929058" y="5582187"/>
              <a:chExt cx="1079700" cy="1143009"/>
            </a:xfrm>
          </p:grpSpPr>
          <p:sp>
            <p:nvSpPr>
              <p:cNvPr id="80946" name="AutoShape 13"/>
              <p:cNvSpPr>
                <a:spLocks noChangeArrowheads="1"/>
              </p:cNvSpPr>
              <p:nvPr/>
            </p:nvSpPr>
            <p:spPr bwMode="auto">
              <a:xfrm>
                <a:off x="4217620" y="6510882"/>
                <a:ext cx="504000" cy="71438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entury Schoolbook"/>
                </a:endParaRPr>
              </a:p>
            </p:txBody>
          </p:sp>
          <p:sp>
            <p:nvSpPr>
              <p:cNvPr id="80947" name="AutoShape 13"/>
              <p:cNvSpPr>
                <a:spLocks noChangeArrowheads="1"/>
              </p:cNvSpPr>
              <p:nvPr/>
            </p:nvSpPr>
            <p:spPr bwMode="auto">
              <a:xfrm>
                <a:off x="4001620" y="6089769"/>
                <a:ext cx="936000" cy="432000"/>
              </a:xfrm>
              <a:prstGeom prst="can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entury Schoolbook"/>
                </a:endParaRPr>
              </a:p>
            </p:txBody>
          </p:sp>
          <p:grpSp>
            <p:nvGrpSpPr>
              <p:cNvPr id="80948" name="Groupe 51"/>
              <p:cNvGrpSpPr>
                <a:grpSpLocks/>
              </p:cNvGrpSpPr>
              <p:nvPr/>
            </p:nvGrpSpPr>
            <p:grpSpPr bwMode="auto">
              <a:xfrm rot="-5400000">
                <a:off x="3897404" y="5653537"/>
                <a:ext cx="1143009" cy="1000310"/>
                <a:chOff x="1500167" y="5214710"/>
                <a:chExt cx="1143009" cy="1000310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1500167" y="5214710"/>
                  <a:ext cx="1143009" cy="100031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1500167" y="5214710"/>
                  <a:ext cx="1143009" cy="1000310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</p:grpSp>
          <p:cxnSp>
            <p:nvCxnSpPr>
              <p:cNvPr id="58" name="Connecteur droit 57"/>
              <p:cNvCxnSpPr/>
              <p:nvPr/>
            </p:nvCxnSpPr>
            <p:spPr>
              <a:xfrm flipV="1">
                <a:off x="3929058" y="6153693"/>
                <a:ext cx="1079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950" name="AutoShape 13"/>
              <p:cNvSpPr>
                <a:spLocks noChangeArrowheads="1"/>
              </p:cNvSpPr>
              <p:nvPr/>
            </p:nvSpPr>
            <p:spPr bwMode="auto">
              <a:xfrm>
                <a:off x="4008926" y="6296568"/>
                <a:ext cx="936000" cy="217686"/>
              </a:xfrm>
              <a:prstGeom prst="can">
                <a:avLst>
                  <a:gd name="adj" fmla="val 25000"/>
                </a:avLst>
              </a:prstGeom>
              <a:solidFill>
                <a:srgbClr val="FFFF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Century Schoolbook"/>
                </a:endParaRPr>
              </a:p>
            </p:txBody>
          </p:sp>
        </p:grpSp>
        <p:cxnSp>
          <p:nvCxnSpPr>
            <p:cNvPr id="49" name="Connecteur droit 48"/>
            <p:cNvCxnSpPr/>
            <p:nvPr/>
          </p:nvCxnSpPr>
          <p:spPr>
            <a:xfrm rot="5400000">
              <a:off x="4397470" y="5510750"/>
              <a:ext cx="144464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397457" y="5509163"/>
              <a:ext cx="142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orme libre 50"/>
            <p:cNvSpPr/>
            <p:nvPr/>
          </p:nvSpPr>
          <p:spPr>
            <a:xfrm>
              <a:off x="4545122" y="5483762"/>
              <a:ext cx="1333747" cy="827094"/>
            </a:xfrm>
            <a:custGeom>
              <a:avLst/>
              <a:gdLst>
                <a:gd name="connsiteX0" fmla="*/ 0 w 1333500"/>
                <a:gd name="connsiteY0" fmla="*/ 7937 h 827087"/>
                <a:gd name="connsiteX1" fmla="*/ 742950 w 1333500"/>
                <a:gd name="connsiteY1" fmla="*/ 93662 h 827087"/>
                <a:gd name="connsiteX2" fmla="*/ 838200 w 1333500"/>
                <a:gd name="connsiteY2" fmla="*/ 569912 h 827087"/>
                <a:gd name="connsiteX3" fmla="*/ 981075 w 1333500"/>
                <a:gd name="connsiteY3" fmla="*/ 712787 h 827087"/>
                <a:gd name="connsiteX4" fmla="*/ 1333500 w 1333500"/>
                <a:gd name="connsiteY4" fmla="*/ 827087 h 82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827087">
                  <a:moveTo>
                    <a:pt x="0" y="7937"/>
                  </a:moveTo>
                  <a:cubicBezTo>
                    <a:pt x="301625" y="3968"/>
                    <a:pt x="603250" y="0"/>
                    <a:pt x="742950" y="93662"/>
                  </a:cubicBezTo>
                  <a:cubicBezTo>
                    <a:pt x="882650" y="187324"/>
                    <a:pt x="798513" y="466725"/>
                    <a:pt x="838200" y="569912"/>
                  </a:cubicBezTo>
                  <a:cubicBezTo>
                    <a:pt x="877887" y="673099"/>
                    <a:pt x="898525" y="669925"/>
                    <a:pt x="981075" y="712787"/>
                  </a:cubicBezTo>
                  <a:cubicBezTo>
                    <a:pt x="1063625" y="755649"/>
                    <a:pt x="1198562" y="791368"/>
                    <a:pt x="1333500" y="827087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4545122" y="5505988"/>
              <a:ext cx="1313105" cy="827094"/>
            </a:xfrm>
            <a:custGeom>
              <a:avLst/>
              <a:gdLst>
                <a:gd name="connsiteX0" fmla="*/ 0 w 1333500"/>
                <a:gd name="connsiteY0" fmla="*/ 7937 h 827087"/>
                <a:gd name="connsiteX1" fmla="*/ 742950 w 1333500"/>
                <a:gd name="connsiteY1" fmla="*/ 93662 h 827087"/>
                <a:gd name="connsiteX2" fmla="*/ 838200 w 1333500"/>
                <a:gd name="connsiteY2" fmla="*/ 569912 h 827087"/>
                <a:gd name="connsiteX3" fmla="*/ 981075 w 1333500"/>
                <a:gd name="connsiteY3" fmla="*/ 712787 h 827087"/>
                <a:gd name="connsiteX4" fmla="*/ 1333500 w 1333500"/>
                <a:gd name="connsiteY4" fmla="*/ 827087 h 82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827087">
                  <a:moveTo>
                    <a:pt x="0" y="7937"/>
                  </a:moveTo>
                  <a:cubicBezTo>
                    <a:pt x="301625" y="3968"/>
                    <a:pt x="603250" y="0"/>
                    <a:pt x="742950" y="93662"/>
                  </a:cubicBezTo>
                  <a:cubicBezTo>
                    <a:pt x="882650" y="187324"/>
                    <a:pt x="798513" y="466725"/>
                    <a:pt x="838200" y="569912"/>
                  </a:cubicBezTo>
                  <a:cubicBezTo>
                    <a:pt x="877887" y="673099"/>
                    <a:pt x="898525" y="669925"/>
                    <a:pt x="981075" y="712787"/>
                  </a:cubicBezTo>
                  <a:cubicBezTo>
                    <a:pt x="1063625" y="755649"/>
                    <a:pt x="1198562" y="791368"/>
                    <a:pt x="1333500" y="827087"/>
                  </a:cubicBezTo>
                </a:path>
              </a:pathLst>
            </a:cu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7754" y="6020342"/>
              <a:ext cx="1000310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80945" name="ZoneTexte 63"/>
            <p:cNvSpPr txBox="1">
              <a:spLocks noChangeArrowheads="1"/>
            </p:cNvSpPr>
            <p:nvPr/>
          </p:nvSpPr>
          <p:spPr bwMode="auto">
            <a:xfrm>
              <a:off x="5857884" y="6143644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>
                  <a:latin typeface="Calibri" pitchFamily="34" charset="0"/>
                </a:rPr>
                <a:t>Pump</a:t>
              </a:r>
            </a:p>
          </p:txBody>
        </p:sp>
      </p:grpSp>
      <p:cxnSp>
        <p:nvCxnSpPr>
          <p:cNvPr id="63" name="Connecteur droit avec flèche 62"/>
          <p:cNvCxnSpPr/>
          <p:nvPr/>
        </p:nvCxnSpPr>
        <p:spPr>
          <a:xfrm rot="5400000" flipH="1" flipV="1">
            <a:off x="5076825" y="3573463"/>
            <a:ext cx="503237" cy="503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3881438" y="4846638"/>
            <a:ext cx="1511300" cy="0"/>
          </a:xfrm>
          <a:prstGeom prst="line">
            <a:avLst/>
          </a:prstGeom>
          <a:ln w="57150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5301878" y="3968750"/>
            <a:ext cx="504056" cy="0"/>
          </a:xfrm>
          <a:prstGeom prst="line">
            <a:avLst/>
          </a:prstGeom>
          <a:ln w="57150">
            <a:solidFill>
              <a:srgbClr val="FFFFCC"/>
            </a:solidFill>
          </a:ln>
          <a:scene3d>
            <a:camera prst="orthographicFront">
              <a:rot lat="267478" lon="21075617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H="1">
            <a:off x="5795963" y="3860800"/>
            <a:ext cx="86360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>
            <a:spLocks noChangeArrowheads="1"/>
          </p:cNvSpPr>
          <p:nvPr/>
        </p:nvSpPr>
        <p:spPr bwMode="auto">
          <a:xfrm>
            <a:off x="6659563" y="1844675"/>
            <a:ext cx="2376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4" indent="-17462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Drying under vaccuum during 1h30-2h</a:t>
            </a:r>
          </a:p>
        </p:txBody>
      </p:sp>
      <p:sp>
        <p:nvSpPr>
          <p:cNvPr id="74" name="Rectangle 73"/>
          <p:cNvSpPr/>
          <p:nvPr/>
        </p:nvSpPr>
        <p:spPr>
          <a:xfrm rot="21540000">
            <a:off x="6268608" y="4756671"/>
            <a:ext cx="1784322" cy="7450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  <a:scene3d>
            <a:camera prst="orthographicFront">
              <a:rot lat="18729951" lon="286983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6" name="Rectangle 75"/>
          <p:cNvSpPr/>
          <p:nvPr/>
        </p:nvSpPr>
        <p:spPr>
          <a:xfrm rot="21540000">
            <a:off x="6291227" y="4815458"/>
            <a:ext cx="1741647" cy="623293"/>
          </a:xfrm>
          <a:prstGeom prst="rect">
            <a:avLst/>
          </a:prstGeom>
          <a:solidFill>
            <a:srgbClr val="B9B285"/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>
              <a:rot lat="18729951" lon="286983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7" name="Forme libre 76"/>
          <p:cNvSpPr/>
          <p:nvPr/>
        </p:nvSpPr>
        <p:spPr>
          <a:xfrm rot="21371997">
            <a:off x="6701844" y="4970628"/>
            <a:ext cx="930215" cy="246381"/>
          </a:xfrm>
          <a:custGeom>
            <a:avLst/>
            <a:gdLst>
              <a:gd name="connsiteX0" fmla="*/ 0 w 1276350"/>
              <a:gd name="connsiteY0" fmla="*/ 0 h 285750"/>
              <a:gd name="connsiteX1" fmla="*/ 66675 w 1276350"/>
              <a:gd name="connsiteY1" fmla="*/ 85725 h 285750"/>
              <a:gd name="connsiteX2" fmla="*/ 171450 w 1276350"/>
              <a:gd name="connsiteY2" fmla="*/ 95250 h 285750"/>
              <a:gd name="connsiteX3" fmla="*/ 276225 w 1276350"/>
              <a:gd name="connsiteY3" fmla="*/ 161925 h 285750"/>
              <a:gd name="connsiteX4" fmla="*/ 600075 w 1276350"/>
              <a:gd name="connsiteY4" fmla="*/ 190500 h 285750"/>
              <a:gd name="connsiteX5" fmla="*/ 752475 w 1276350"/>
              <a:gd name="connsiteY5" fmla="*/ 247650 h 285750"/>
              <a:gd name="connsiteX6" fmla="*/ 1276350 w 1276350"/>
              <a:gd name="connsiteY6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0" h="285750">
                <a:moveTo>
                  <a:pt x="0" y="0"/>
                </a:moveTo>
                <a:cubicBezTo>
                  <a:pt x="19050" y="34925"/>
                  <a:pt x="38100" y="69850"/>
                  <a:pt x="66675" y="85725"/>
                </a:cubicBezTo>
                <a:cubicBezTo>
                  <a:pt x="95250" y="101600"/>
                  <a:pt x="136525" y="82550"/>
                  <a:pt x="171450" y="95250"/>
                </a:cubicBezTo>
                <a:cubicBezTo>
                  <a:pt x="206375" y="107950"/>
                  <a:pt x="204788" y="146050"/>
                  <a:pt x="276225" y="161925"/>
                </a:cubicBezTo>
                <a:cubicBezTo>
                  <a:pt x="347662" y="177800"/>
                  <a:pt x="520700" y="176213"/>
                  <a:pt x="600075" y="190500"/>
                </a:cubicBezTo>
                <a:cubicBezTo>
                  <a:pt x="679450" y="204787"/>
                  <a:pt x="639763" y="231775"/>
                  <a:pt x="752475" y="247650"/>
                </a:cubicBezTo>
                <a:cubicBezTo>
                  <a:pt x="865188" y="263525"/>
                  <a:pt x="1070769" y="274637"/>
                  <a:pt x="1276350" y="285750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20999999" lon="12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7667625" y="3644900"/>
            <a:ext cx="139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4" indent="-17462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Automated matrix deposition</a:t>
            </a:r>
          </a:p>
        </p:txBody>
      </p:sp>
      <p:cxnSp>
        <p:nvCxnSpPr>
          <p:cNvPr id="83" name="Connecteur droit 82"/>
          <p:cNvCxnSpPr/>
          <p:nvPr/>
        </p:nvCxnSpPr>
        <p:spPr>
          <a:xfrm rot="5400000">
            <a:off x="6831806" y="5841207"/>
            <a:ext cx="503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rot="10800000">
            <a:off x="6227763" y="6092825"/>
            <a:ext cx="8651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3851275" y="58769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4" indent="-174625">
              <a:buFont typeface="Wingdings" pitchFamily="2" charset="2"/>
              <a:buChar char="ü"/>
            </a:pPr>
            <a:r>
              <a:rPr lang="fr-BE">
                <a:latin typeface="Calibri" pitchFamily="34" charset="0"/>
              </a:rPr>
              <a:t>MALDI-TOF/TOF analysis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3" grpId="0"/>
      <p:bldP spid="81" grpId="0"/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>
            <a:spLocks noChangeArrowheads="1"/>
          </p:cNvSpPr>
          <p:nvPr/>
        </p:nvSpPr>
        <p:spPr bwMode="auto">
          <a:xfrm>
            <a:off x="0" y="7651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FEFA4"/>
                </a:solidFill>
                <a:latin typeface="Gill Sans MT"/>
              </a:rPr>
              <a:t>Lipopeptides</a:t>
            </a:r>
          </a:p>
        </p:txBody>
      </p:sp>
      <p:sp>
        <p:nvSpPr>
          <p:cNvPr id="154" name="ZoneTexte 153"/>
          <p:cNvSpPr txBox="1">
            <a:spLocks noChangeArrowheads="1"/>
          </p:cNvSpPr>
          <p:nvPr/>
        </p:nvSpPr>
        <p:spPr bwMode="auto">
          <a:xfrm>
            <a:off x="-7938" y="6108700"/>
            <a:ext cx="914400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>
                <a:latin typeface="Gill Sans MT"/>
              </a:rPr>
              <a:t>Bonmatin, J.M. </a:t>
            </a:r>
            <a:r>
              <a:rPr lang="fr-BE" sz="1200" i="1">
                <a:latin typeface="Gill Sans MT"/>
              </a:rPr>
              <a:t>et al., Comb. Chem. High Troughput Screen</a:t>
            </a:r>
            <a:r>
              <a:rPr lang="fr-BE" sz="1200">
                <a:latin typeface="Gill Sans MT"/>
              </a:rPr>
              <a:t>., 2003, 6(6), 541. </a:t>
            </a:r>
          </a:p>
          <a:p>
            <a:pPr algn="r"/>
            <a:r>
              <a:rPr lang="fr-BE" sz="1200">
                <a:latin typeface="Gill Sans MT"/>
              </a:rPr>
              <a:t>Raaijmakers, J.M., </a:t>
            </a:r>
            <a:r>
              <a:rPr lang="fr-BE" sz="1200" i="1">
                <a:latin typeface="Gill Sans MT"/>
              </a:rPr>
              <a:t>et al., FEMS Microbiol. Rev. </a:t>
            </a:r>
            <a:r>
              <a:rPr lang="fr-BE" sz="1200">
                <a:latin typeface="Gill Sans MT"/>
              </a:rPr>
              <a:t>2010, 34(6), 1. </a:t>
            </a:r>
          </a:p>
        </p:txBody>
      </p:sp>
      <p:sp>
        <p:nvSpPr>
          <p:cNvPr id="155" name="ZoneTexte 2"/>
          <p:cNvSpPr txBox="1">
            <a:spLocks noChangeArrowheads="1"/>
          </p:cNvSpPr>
          <p:nvPr/>
        </p:nvSpPr>
        <p:spPr bwMode="auto">
          <a:xfrm>
            <a:off x="0" y="1196975"/>
            <a:ext cx="29289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200" dirty="0" err="1">
                <a:solidFill>
                  <a:srgbClr val="57CDFF"/>
                </a:solidFill>
                <a:latin typeface="Calibri" pitchFamily="34" charset="0"/>
                <a:cs typeface="+mn-cs"/>
              </a:rPr>
              <a:t>Surfactins</a:t>
            </a:r>
            <a:endParaRPr lang="fr-BE" sz="2200" dirty="0">
              <a:solidFill>
                <a:srgbClr val="57CDFF"/>
              </a:solidFill>
              <a:latin typeface="Calibri" pitchFamily="34" charset="0"/>
              <a:cs typeface="+mn-cs"/>
            </a:endParaRPr>
          </a:p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Calibri" pitchFamily="34" charset="0"/>
                <a:cs typeface="+mn-cs"/>
              </a:rPr>
              <a:t>Heptapeptides</a:t>
            </a:r>
            <a:r>
              <a:rPr lang="en-GB" sz="2000" dirty="0">
                <a:latin typeface="Calibri" pitchFamily="34" charset="0"/>
                <a:cs typeface="+mn-cs"/>
              </a:rPr>
              <a:t> </a:t>
            </a:r>
          </a:p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alibri" pitchFamily="34" charset="0"/>
                <a:cs typeface="+mn-cs"/>
              </a:rPr>
              <a:t>cyclic </a:t>
            </a:r>
            <a:r>
              <a:rPr lang="en-GB" sz="2000" dirty="0" err="1">
                <a:latin typeface="Calibri" pitchFamily="34" charset="0"/>
                <a:cs typeface="+mn-cs"/>
              </a:rPr>
              <a:t>lactone</a:t>
            </a:r>
            <a:r>
              <a:rPr lang="en-GB" sz="2000" dirty="0">
                <a:latin typeface="Calibri" pitchFamily="34" charset="0"/>
                <a:cs typeface="+mn-cs"/>
              </a:rPr>
              <a:t> ring</a:t>
            </a:r>
            <a:endParaRPr lang="fr-BE" sz="2000" dirty="0">
              <a:latin typeface="Calibri" pitchFamily="34" charset="0"/>
              <a:cs typeface="+mn-cs"/>
            </a:endParaRPr>
          </a:p>
        </p:txBody>
      </p:sp>
      <p:sp>
        <p:nvSpPr>
          <p:cNvPr id="82950" name="ZoneTexte 3"/>
          <p:cNvSpPr txBox="1">
            <a:spLocks noChangeArrowheads="1"/>
          </p:cNvSpPr>
          <p:nvPr/>
        </p:nvSpPr>
        <p:spPr bwMode="auto">
          <a:xfrm>
            <a:off x="1785938" y="3214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2276475"/>
            <a:ext cx="2519362" cy="295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952" name="ZoneTexte 5"/>
          <p:cNvSpPr txBox="1">
            <a:spLocks noChangeArrowheads="1"/>
          </p:cNvSpPr>
          <p:nvPr/>
        </p:nvSpPr>
        <p:spPr bwMode="auto">
          <a:xfrm>
            <a:off x="6350" y="5437188"/>
            <a:ext cx="2916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BE" sz="2000">
                <a:latin typeface="Calibri" pitchFamily="34" charset="0"/>
              </a:rPr>
              <a:t>4 structural variants</a:t>
            </a:r>
          </a:p>
          <a:p>
            <a:pPr algn="ctr">
              <a:buFont typeface="Wingdings" pitchFamily="2" charset="2"/>
              <a:buChar char="ü"/>
            </a:pPr>
            <a:r>
              <a:rPr lang="fr-BE" sz="2000">
                <a:latin typeface="Calibri" pitchFamily="34" charset="0"/>
              </a:rPr>
              <a:t>Various homologues C</a:t>
            </a:r>
            <a:r>
              <a:rPr lang="fr-BE" sz="2000" baseline="-25000">
                <a:latin typeface="Calibri" pitchFamily="34" charset="0"/>
              </a:rPr>
              <a:t>12</a:t>
            </a:r>
            <a:r>
              <a:rPr lang="fr-BE" sz="2000">
                <a:latin typeface="Calibri" pitchFamily="34" charset="0"/>
              </a:rPr>
              <a:t> to C</a:t>
            </a:r>
            <a:r>
              <a:rPr lang="fr-BE" sz="2000" baseline="-25000">
                <a:latin typeface="Calibri" pitchFamily="34" charset="0"/>
              </a:rPr>
              <a:t>16</a:t>
            </a:r>
            <a:r>
              <a:rPr lang="fr-BE" sz="2000">
                <a:latin typeface="Calibri" pitchFamily="34" charset="0"/>
              </a:rPr>
              <a:t>, linear, iso, anteiso</a:t>
            </a:r>
          </a:p>
        </p:txBody>
      </p:sp>
      <p:sp>
        <p:nvSpPr>
          <p:cNvPr id="159" name="ZoneTexte 4"/>
          <p:cNvSpPr txBox="1">
            <a:spLocks noChangeArrowheads="1"/>
          </p:cNvSpPr>
          <p:nvPr/>
        </p:nvSpPr>
        <p:spPr bwMode="auto">
          <a:xfrm>
            <a:off x="2843213" y="1196975"/>
            <a:ext cx="30241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err="1">
                <a:solidFill>
                  <a:srgbClr val="57CDFF"/>
                </a:solidFill>
                <a:latin typeface="Calibri" pitchFamily="34" charset="0"/>
                <a:cs typeface="+mn-cs"/>
              </a:rPr>
              <a:t>Iturins</a:t>
            </a:r>
            <a:endParaRPr lang="en-GB" sz="2200" dirty="0">
              <a:solidFill>
                <a:srgbClr val="57CDFF"/>
              </a:solidFill>
              <a:latin typeface="Calibri" pitchFamily="34" charset="0"/>
              <a:cs typeface="+mn-cs"/>
            </a:endParaRPr>
          </a:p>
          <a:p>
            <a:pPr marL="4476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Calibri" pitchFamily="34" charset="0"/>
                <a:cs typeface="+mn-cs"/>
              </a:rPr>
              <a:t>Heptapeptides</a:t>
            </a:r>
            <a:r>
              <a:rPr lang="en-GB" sz="2000" dirty="0">
                <a:latin typeface="Calibri" pitchFamily="34" charset="0"/>
                <a:cs typeface="+mn-cs"/>
              </a:rPr>
              <a:t> linked to a b-amino fatty acid</a:t>
            </a:r>
            <a:endParaRPr lang="fr-BE" sz="2000" dirty="0">
              <a:latin typeface="Calibri" pitchFamily="34" charset="0"/>
              <a:cs typeface="+mn-cs"/>
            </a:endParaRPr>
          </a:p>
        </p:txBody>
      </p:sp>
      <p:pic>
        <p:nvPicPr>
          <p:cNvPr id="829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2276475"/>
            <a:ext cx="252095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955" name="Rectangle 3"/>
          <p:cNvSpPr>
            <a:spLocks noChangeArrowheads="1"/>
          </p:cNvSpPr>
          <p:nvPr/>
        </p:nvSpPr>
        <p:spPr bwMode="auto">
          <a:xfrm>
            <a:off x="2884488" y="5437188"/>
            <a:ext cx="2941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BE" sz="2000">
                <a:latin typeface="Calibri" pitchFamily="34" charset="0"/>
              </a:rPr>
              <a:t>7 structural variants</a:t>
            </a:r>
            <a:endParaRPr lang="fr-FR" sz="200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GB" sz="2000">
                <a:latin typeface="Calibri" pitchFamily="34" charset="0"/>
              </a:rPr>
              <a:t>Homologues C</a:t>
            </a:r>
            <a:r>
              <a:rPr lang="en-GB" sz="2000" baseline="-25000">
                <a:latin typeface="Calibri" pitchFamily="34" charset="0"/>
              </a:rPr>
              <a:t>14</a:t>
            </a:r>
            <a:r>
              <a:rPr lang="en-GB" sz="2000">
                <a:latin typeface="Calibri" pitchFamily="34" charset="0"/>
              </a:rPr>
              <a:t> to C</a:t>
            </a:r>
            <a:r>
              <a:rPr lang="en-GB" sz="2000" baseline="-25000">
                <a:latin typeface="Calibri" pitchFamily="34" charset="0"/>
              </a:rPr>
              <a:t>17</a:t>
            </a:r>
            <a:endParaRPr lang="fr-BE" sz="2000">
              <a:latin typeface="Calibri" pitchFamily="34" charset="0"/>
            </a:endParaRPr>
          </a:p>
        </p:txBody>
      </p:sp>
      <p:sp>
        <p:nvSpPr>
          <p:cNvPr id="82956" name="ZoneTexte 2"/>
          <p:cNvSpPr txBox="1">
            <a:spLocks noChangeArrowheads="1"/>
          </p:cNvSpPr>
          <p:nvPr/>
        </p:nvSpPr>
        <p:spPr bwMode="auto">
          <a:xfrm>
            <a:off x="5867400" y="5437188"/>
            <a:ext cx="326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BE" sz="2000">
                <a:latin typeface="Calibri" pitchFamily="34" charset="0"/>
              </a:rPr>
              <a:t>4 structural variants</a:t>
            </a:r>
            <a:endParaRPr lang="en-GB" sz="200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GB" sz="2000">
                <a:latin typeface="Calibri" pitchFamily="34" charset="0"/>
              </a:rPr>
              <a:t>Homologues from C</a:t>
            </a:r>
            <a:r>
              <a:rPr lang="en-GB" sz="2000" baseline="-25000">
                <a:latin typeface="Calibri" pitchFamily="34" charset="0"/>
              </a:rPr>
              <a:t>14</a:t>
            </a:r>
            <a:r>
              <a:rPr lang="en-GB" sz="2000">
                <a:latin typeface="Calibri" pitchFamily="34" charset="0"/>
              </a:rPr>
              <a:t> to C</a:t>
            </a:r>
            <a:r>
              <a:rPr lang="en-GB" sz="2000" baseline="-25000">
                <a:latin typeface="Calibri" pitchFamily="34" charset="0"/>
              </a:rPr>
              <a:t>18</a:t>
            </a:r>
            <a:endParaRPr lang="fr-BE" sz="2000">
              <a:latin typeface="Calibri" pitchFamily="34" charset="0"/>
            </a:endParaRPr>
          </a:p>
        </p:txBody>
      </p:sp>
      <p:sp>
        <p:nvSpPr>
          <p:cNvPr id="163" name="ZoneTexte 3"/>
          <p:cNvSpPr txBox="1">
            <a:spLocks noChangeArrowheads="1"/>
          </p:cNvSpPr>
          <p:nvPr/>
        </p:nvSpPr>
        <p:spPr bwMode="auto">
          <a:xfrm>
            <a:off x="6051550" y="1196975"/>
            <a:ext cx="28924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 err="1">
                <a:solidFill>
                  <a:srgbClr val="57CDFF"/>
                </a:solidFill>
                <a:latin typeface="Calibri" pitchFamily="34" charset="0"/>
                <a:cs typeface="+mn-cs"/>
              </a:rPr>
              <a:t>Fengycins</a:t>
            </a:r>
            <a:endParaRPr lang="en-GB" sz="2200" dirty="0">
              <a:solidFill>
                <a:srgbClr val="57CDFF"/>
              </a:solidFill>
              <a:latin typeface="Calibri" pitchFamily="34" charset="0"/>
              <a:cs typeface="+mn-cs"/>
            </a:endParaRPr>
          </a:p>
          <a:p>
            <a:pPr marL="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Calibri" pitchFamily="34" charset="0"/>
                <a:cs typeface="+mn-cs"/>
              </a:rPr>
              <a:t>Lipodecapeptides</a:t>
            </a:r>
            <a:r>
              <a:rPr lang="en-GB" sz="2000" dirty="0">
                <a:latin typeface="Calibri" pitchFamily="34" charset="0"/>
                <a:cs typeface="+mn-cs"/>
              </a:rPr>
              <a:t>, internal </a:t>
            </a:r>
            <a:r>
              <a:rPr lang="en-GB" sz="2000" dirty="0" err="1">
                <a:latin typeface="Calibri" pitchFamily="34" charset="0"/>
                <a:cs typeface="+mn-cs"/>
              </a:rPr>
              <a:t>lactone</a:t>
            </a:r>
            <a:r>
              <a:rPr lang="en-GB" sz="2000" dirty="0">
                <a:latin typeface="Calibri" pitchFamily="34" charset="0"/>
                <a:cs typeface="+mn-cs"/>
              </a:rPr>
              <a:t>  ring</a:t>
            </a:r>
            <a:endParaRPr lang="fr-BE" sz="2000" dirty="0">
              <a:latin typeface="Calibri" pitchFamily="34" charset="0"/>
              <a:cs typeface="+mn-cs"/>
            </a:endParaRPr>
          </a:p>
        </p:txBody>
      </p:sp>
      <p:pic>
        <p:nvPicPr>
          <p:cNvPr id="829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276475"/>
            <a:ext cx="2520950" cy="324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2959" name="Rectangle 164"/>
          <p:cNvSpPr>
            <a:spLocks noChangeArrowheads="1"/>
          </p:cNvSpPr>
          <p:nvPr/>
        </p:nvSpPr>
        <p:spPr bwMode="auto">
          <a:xfrm>
            <a:off x="-9525" y="4763"/>
            <a:ext cx="9153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CONTRIBUTION OF HIGH MASS RESOLUTION AND ACCURACY OF FTMS TO MOLECULAR IMAGING</a:t>
            </a:r>
            <a:endParaRPr lang="en-US" sz="2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IN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ZoneTexte 6"/>
          <p:cNvSpPr txBox="1">
            <a:spLocks noChangeArrowheads="1"/>
          </p:cNvSpPr>
          <p:nvPr/>
        </p:nvSpPr>
        <p:spPr bwMode="auto">
          <a:xfrm>
            <a:off x="-1588" y="908050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Small molecules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-9525" y="1557338"/>
            <a:ext cx="9153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200">
                <a:latin typeface="Calibri" pitchFamily="34" charset="0"/>
                <a:cs typeface="Calibri" pitchFamily="34" charset="0"/>
              </a:rPr>
              <a:t>The same than for « regular samples »! </a:t>
            </a:r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2119313"/>
            <a:ext cx="82296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ts val="700"/>
              </a:spcBef>
              <a:buClr>
                <a:srgbClr val="CFEFA4"/>
              </a:buClr>
              <a:buSzPct val="100000"/>
              <a:buFont typeface="Wingdings" pitchFamily="2" charset="2"/>
              <a:buChar char=""/>
            </a:pPr>
            <a:r>
              <a:rPr lang="en-US" sz="2200">
                <a:latin typeface="Calibri" pitchFamily="34" charset="0"/>
                <a:cs typeface="Calibri" pitchFamily="34" charset="0"/>
              </a:rPr>
              <a:t>Accurate mass </a:t>
            </a:r>
          </a:p>
          <a:p>
            <a:pPr marL="342900" indent="-273050">
              <a:spcBef>
                <a:spcPts val="700"/>
              </a:spcBef>
              <a:buClr>
                <a:srgbClr val="CFEFA4"/>
              </a:buClr>
              <a:buSzPct val="100000"/>
              <a:buFont typeface="Wingdings" pitchFamily="2" charset="2"/>
              <a:buChar char=""/>
            </a:pPr>
            <a:r>
              <a:rPr lang="en-US" sz="2200">
                <a:latin typeface="Calibri" pitchFamily="34" charset="0"/>
                <a:cs typeface="Calibri" pitchFamily="34" charset="0"/>
              </a:rPr>
              <a:t>Isotopic distribution</a:t>
            </a:r>
          </a:p>
          <a:p>
            <a:pPr marL="342900" indent="-273050">
              <a:spcBef>
                <a:spcPts val="700"/>
              </a:spcBef>
              <a:buClr>
                <a:srgbClr val="CFEFA4"/>
              </a:buClr>
              <a:buSzPct val="100000"/>
              <a:buFont typeface="Wingdings" pitchFamily="2" charset="2"/>
              <a:buChar char=""/>
            </a:pPr>
            <a:r>
              <a:rPr lang="en-US" sz="2200">
                <a:latin typeface="Calibri" pitchFamily="34" charset="0"/>
                <a:cs typeface="Calibri" pitchFamily="34" charset="0"/>
              </a:rPr>
              <a:t>In case of trapping instuments, MS</a:t>
            </a:r>
            <a:r>
              <a:rPr lang="en-US" sz="2200" baseline="3000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273050">
              <a:spcBef>
                <a:spcPts val="700"/>
              </a:spcBef>
              <a:buClr>
                <a:srgbClr val="CFEFA4"/>
              </a:buClr>
              <a:buSzPct val="100000"/>
              <a:buFont typeface="Wingdings" pitchFamily="2" charset="2"/>
              <a:buChar char=""/>
            </a:pPr>
            <a:r>
              <a:rPr lang="en-US" sz="2200">
                <a:latin typeface="Calibri" pitchFamily="34" charset="0"/>
                <a:cs typeface="Calibri" pitchFamily="34" charset="0"/>
              </a:rPr>
              <a:t>Drift time separation (IMS)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ZoneTexte 8"/>
          <p:cNvSpPr txBox="1">
            <a:spLocks noChangeArrowheads="1"/>
          </p:cNvSpPr>
          <p:nvPr/>
        </p:nvSpPr>
        <p:spPr bwMode="auto">
          <a:xfrm>
            <a:off x="0" y="3357563"/>
            <a:ext cx="2733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>
                <a:latin typeface="Gill Sans MT"/>
              </a:rPr>
              <a:t>Picture of the « tox » larvae </a:t>
            </a:r>
          </a:p>
          <a:p>
            <a:pPr algn="ctr"/>
            <a:r>
              <a:rPr lang="fr-BE" sz="1400">
                <a:latin typeface="Gill Sans MT"/>
              </a:rPr>
              <a:t>Magnification x2.5</a:t>
            </a:r>
          </a:p>
        </p:txBody>
      </p:sp>
      <p:sp>
        <p:nvSpPr>
          <p:cNvPr id="11" name="Accolade fermante 10"/>
          <p:cNvSpPr/>
          <p:nvPr/>
        </p:nvSpPr>
        <p:spPr>
          <a:xfrm rot="16200000">
            <a:off x="7115175" y="5133976"/>
            <a:ext cx="103187" cy="519112"/>
          </a:xfrm>
          <a:prstGeom prst="rightBrace">
            <a:avLst>
              <a:gd name="adj1" fmla="val 39777"/>
              <a:gd name="adj2" fmla="val 50000"/>
            </a:avLst>
          </a:prstGeom>
          <a:ln w="19050">
            <a:solidFill>
              <a:srgbClr val="CFE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grpSp>
        <p:nvGrpSpPr>
          <p:cNvPr id="198" name="Groupe 197"/>
          <p:cNvGrpSpPr>
            <a:grpSpLocks/>
          </p:cNvGrpSpPr>
          <p:nvPr/>
        </p:nvGrpSpPr>
        <p:grpSpPr bwMode="auto">
          <a:xfrm>
            <a:off x="2843213" y="1666875"/>
            <a:ext cx="6121400" cy="4692650"/>
            <a:chOff x="2843086" y="1667201"/>
            <a:chExt cx="4976886" cy="3759867"/>
          </a:xfrm>
        </p:grpSpPr>
        <p:sp>
          <p:nvSpPr>
            <p:cNvPr id="23576" name="Line 12"/>
            <p:cNvSpPr>
              <a:spLocks noChangeShapeType="1"/>
            </p:cNvSpPr>
            <p:nvPr/>
          </p:nvSpPr>
          <p:spPr bwMode="auto">
            <a:xfrm>
              <a:off x="2982984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77" name="Line 13"/>
            <p:cNvSpPr>
              <a:spLocks noChangeShapeType="1"/>
            </p:cNvSpPr>
            <p:nvPr/>
          </p:nvSpPr>
          <p:spPr bwMode="auto">
            <a:xfrm>
              <a:off x="304150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78" name="Line 14"/>
            <p:cNvSpPr>
              <a:spLocks noChangeShapeType="1"/>
            </p:cNvSpPr>
            <p:nvPr/>
          </p:nvSpPr>
          <p:spPr bwMode="auto">
            <a:xfrm>
              <a:off x="309910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79" name="Line 15"/>
            <p:cNvSpPr>
              <a:spLocks noChangeShapeType="1"/>
            </p:cNvSpPr>
            <p:nvPr/>
          </p:nvSpPr>
          <p:spPr bwMode="auto">
            <a:xfrm>
              <a:off x="315671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0" name="Line 16"/>
            <p:cNvSpPr>
              <a:spLocks noChangeShapeType="1"/>
            </p:cNvSpPr>
            <p:nvPr/>
          </p:nvSpPr>
          <p:spPr bwMode="auto">
            <a:xfrm>
              <a:off x="321431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>
              <a:off x="327192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2" name="Line 18"/>
            <p:cNvSpPr>
              <a:spLocks noChangeShapeType="1"/>
            </p:cNvSpPr>
            <p:nvPr/>
          </p:nvSpPr>
          <p:spPr bwMode="auto">
            <a:xfrm>
              <a:off x="333044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3" name="Line 19"/>
            <p:cNvSpPr>
              <a:spLocks noChangeShapeType="1"/>
            </p:cNvSpPr>
            <p:nvPr/>
          </p:nvSpPr>
          <p:spPr bwMode="auto">
            <a:xfrm>
              <a:off x="3388047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4" name="Line 20"/>
            <p:cNvSpPr>
              <a:spLocks noChangeShapeType="1"/>
            </p:cNvSpPr>
            <p:nvPr/>
          </p:nvSpPr>
          <p:spPr bwMode="auto">
            <a:xfrm>
              <a:off x="344565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5" name="Line 21"/>
            <p:cNvSpPr>
              <a:spLocks noChangeShapeType="1"/>
            </p:cNvSpPr>
            <p:nvPr/>
          </p:nvSpPr>
          <p:spPr bwMode="auto">
            <a:xfrm>
              <a:off x="350417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6" name="Line 22"/>
            <p:cNvSpPr>
              <a:spLocks noChangeShapeType="1"/>
            </p:cNvSpPr>
            <p:nvPr/>
          </p:nvSpPr>
          <p:spPr bwMode="auto">
            <a:xfrm>
              <a:off x="356177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7" name="Line 23"/>
            <p:cNvSpPr>
              <a:spLocks noChangeShapeType="1"/>
            </p:cNvSpPr>
            <p:nvPr/>
          </p:nvSpPr>
          <p:spPr bwMode="auto">
            <a:xfrm>
              <a:off x="361938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8" name="Line 24"/>
            <p:cNvSpPr>
              <a:spLocks noChangeShapeType="1"/>
            </p:cNvSpPr>
            <p:nvPr/>
          </p:nvSpPr>
          <p:spPr bwMode="auto">
            <a:xfrm>
              <a:off x="367790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89" name="Line 25"/>
            <p:cNvSpPr>
              <a:spLocks noChangeShapeType="1"/>
            </p:cNvSpPr>
            <p:nvPr/>
          </p:nvSpPr>
          <p:spPr bwMode="auto">
            <a:xfrm>
              <a:off x="373550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0" name="Line 26"/>
            <p:cNvSpPr>
              <a:spLocks noChangeShapeType="1"/>
            </p:cNvSpPr>
            <p:nvPr/>
          </p:nvSpPr>
          <p:spPr bwMode="auto">
            <a:xfrm>
              <a:off x="379311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1" name="Line 27"/>
            <p:cNvSpPr>
              <a:spLocks noChangeShapeType="1"/>
            </p:cNvSpPr>
            <p:nvPr/>
          </p:nvSpPr>
          <p:spPr bwMode="auto">
            <a:xfrm>
              <a:off x="385163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2" name="Line 28"/>
            <p:cNvSpPr>
              <a:spLocks noChangeShapeType="1"/>
            </p:cNvSpPr>
            <p:nvPr/>
          </p:nvSpPr>
          <p:spPr bwMode="auto">
            <a:xfrm>
              <a:off x="3909235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3" name="Line 29"/>
            <p:cNvSpPr>
              <a:spLocks noChangeShapeType="1"/>
            </p:cNvSpPr>
            <p:nvPr/>
          </p:nvSpPr>
          <p:spPr bwMode="auto">
            <a:xfrm>
              <a:off x="396684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4" name="Line 30"/>
            <p:cNvSpPr>
              <a:spLocks noChangeShapeType="1"/>
            </p:cNvSpPr>
            <p:nvPr/>
          </p:nvSpPr>
          <p:spPr bwMode="auto">
            <a:xfrm>
              <a:off x="4024445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5" name="Line 31"/>
            <p:cNvSpPr>
              <a:spLocks noChangeShapeType="1"/>
            </p:cNvSpPr>
            <p:nvPr/>
          </p:nvSpPr>
          <p:spPr bwMode="auto">
            <a:xfrm>
              <a:off x="408205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6" name="Line 32"/>
            <p:cNvSpPr>
              <a:spLocks noChangeShapeType="1"/>
            </p:cNvSpPr>
            <p:nvPr/>
          </p:nvSpPr>
          <p:spPr bwMode="auto">
            <a:xfrm>
              <a:off x="414056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7" name="Line 33"/>
            <p:cNvSpPr>
              <a:spLocks noChangeShapeType="1"/>
            </p:cNvSpPr>
            <p:nvPr/>
          </p:nvSpPr>
          <p:spPr bwMode="auto">
            <a:xfrm>
              <a:off x="4198174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8" name="Line 34"/>
            <p:cNvSpPr>
              <a:spLocks noChangeShapeType="1"/>
            </p:cNvSpPr>
            <p:nvPr/>
          </p:nvSpPr>
          <p:spPr bwMode="auto">
            <a:xfrm>
              <a:off x="425577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9" name="Line 35"/>
            <p:cNvSpPr>
              <a:spLocks noChangeShapeType="1"/>
            </p:cNvSpPr>
            <p:nvPr/>
          </p:nvSpPr>
          <p:spPr bwMode="auto">
            <a:xfrm>
              <a:off x="431429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0" name="Line 36"/>
            <p:cNvSpPr>
              <a:spLocks noChangeShapeType="1"/>
            </p:cNvSpPr>
            <p:nvPr/>
          </p:nvSpPr>
          <p:spPr bwMode="auto">
            <a:xfrm>
              <a:off x="437190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1" name="Line 37"/>
            <p:cNvSpPr>
              <a:spLocks noChangeShapeType="1"/>
            </p:cNvSpPr>
            <p:nvPr/>
          </p:nvSpPr>
          <p:spPr bwMode="auto">
            <a:xfrm>
              <a:off x="443042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2" name="Line 38"/>
            <p:cNvSpPr>
              <a:spLocks noChangeShapeType="1"/>
            </p:cNvSpPr>
            <p:nvPr/>
          </p:nvSpPr>
          <p:spPr bwMode="auto">
            <a:xfrm>
              <a:off x="448802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3" name="Line 39"/>
            <p:cNvSpPr>
              <a:spLocks noChangeShapeType="1"/>
            </p:cNvSpPr>
            <p:nvPr/>
          </p:nvSpPr>
          <p:spPr bwMode="auto">
            <a:xfrm>
              <a:off x="454563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4" name="Line 40"/>
            <p:cNvSpPr>
              <a:spLocks noChangeShapeType="1"/>
            </p:cNvSpPr>
            <p:nvPr/>
          </p:nvSpPr>
          <p:spPr bwMode="auto">
            <a:xfrm>
              <a:off x="460415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5" name="Line 41"/>
            <p:cNvSpPr>
              <a:spLocks noChangeShapeType="1"/>
            </p:cNvSpPr>
            <p:nvPr/>
          </p:nvSpPr>
          <p:spPr bwMode="auto">
            <a:xfrm>
              <a:off x="4661757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6" name="Line 42"/>
            <p:cNvSpPr>
              <a:spLocks noChangeShapeType="1"/>
            </p:cNvSpPr>
            <p:nvPr/>
          </p:nvSpPr>
          <p:spPr bwMode="auto">
            <a:xfrm>
              <a:off x="471936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7" name="Line 43"/>
            <p:cNvSpPr>
              <a:spLocks noChangeShapeType="1"/>
            </p:cNvSpPr>
            <p:nvPr/>
          </p:nvSpPr>
          <p:spPr bwMode="auto">
            <a:xfrm>
              <a:off x="4776967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8" name="Line 44"/>
            <p:cNvSpPr>
              <a:spLocks noChangeShapeType="1"/>
            </p:cNvSpPr>
            <p:nvPr/>
          </p:nvSpPr>
          <p:spPr bwMode="auto">
            <a:xfrm>
              <a:off x="483457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09" name="Line 45"/>
            <p:cNvSpPr>
              <a:spLocks noChangeShapeType="1"/>
            </p:cNvSpPr>
            <p:nvPr/>
          </p:nvSpPr>
          <p:spPr bwMode="auto">
            <a:xfrm>
              <a:off x="489309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0" name="Line 46"/>
            <p:cNvSpPr>
              <a:spLocks noChangeShapeType="1"/>
            </p:cNvSpPr>
            <p:nvPr/>
          </p:nvSpPr>
          <p:spPr bwMode="auto">
            <a:xfrm>
              <a:off x="495069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1" name="Line 47"/>
            <p:cNvSpPr>
              <a:spLocks noChangeShapeType="1"/>
            </p:cNvSpPr>
            <p:nvPr/>
          </p:nvSpPr>
          <p:spPr bwMode="auto">
            <a:xfrm>
              <a:off x="500830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2" name="Line 48"/>
            <p:cNvSpPr>
              <a:spLocks noChangeShapeType="1"/>
            </p:cNvSpPr>
            <p:nvPr/>
          </p:nvSpPr>
          <p:spPr bwMode="auto">
            <a:xfrm>
              <a:off x="506682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3" name="Line 49"/>
            <p:cNvSpPr>
              <a:spLocks noChangeShapeType="1"/>
            </p:cNvSpPr>
            <p:nvPr/>
          </p:nvSpPr>
          <p:spPr bwMode="auto">
            <a:xfrm>
              <a:off x="512442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4" name="Line 50"/>
            <p:cNvSpPr>
              <a:spLocks noChangeShapeType="1"/>
            </p:cNvSpPr>
            <p:nvPr/>
          </p:nvSpPr>
          <p:spPr bwMode="auto">
            <a:xfrm>
              <a:off x="518203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5" name="Line 51"/>
            <p:cNvSpPr>
              <a:spLocks noChangeShapeType="1"/>
            </p:cNvSpPr>
            <p:nvPr/>
          </p:nvSpPr>
          <p:spPr bwMode="auto">
            <a:xfrm>
              <a:off x="524055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6" name="Line 52"/>
            <p:cNvSpPr>
              <a:spLocks noChangeShapeType="1"/>
            </p:cNvSpPr>
            <p:nvPr/>
          </p:nvSpPr>
          <p:spPr bwMode="auto">
            <a:xfrm>
              <a:off x="5298155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7" name="Line 53"/>
            <p:cNvSpPr>
              <a:spLocks noChangeShapeType="1"/>
            </p:cNvSpPr>
            <p:nvPr/>
          </p:nvSpPr>
          <p:spPr bwMode="auto">
            <a:xfrm>
              <a:off x="535576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8" name="Line 54"/>
            <p:cNvSpPr>
              <a:spLocks noChangeShapeType="1"/>
            </p:cNvSpPr>
            <p:nvPr/>
          </p:nvSpPr>
          <p:spPr bwMode="auto">
            <a:xfrm>
              <a:off x="541427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19" name="Line 55"/>
            <p:cNvSpPr>
              <a:spLocks noChangeShapeType="1"/>
            </p:cNvSpPr>
            <p:nvPr/>
          </p:nvSpPr>
          <p:spPr bwMode="auto">
            <a:xfrm>
              <a:off x="5471884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0" name="Line 56"/>
            <p:cNvSpPr>
              <a:spLocks noChangeShapeType="1"/>
            </p:cNvSpPr>
            <p:nvPr/>
          </p:nvSpPr>
          <p:spPr bwMode="auto">
            <a:xfrm>
              <a:off x="552948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1" name="Line 57"/>
            <p:cNvSpPr>
              <a:spLocks noChangeShapeType="1"/>
            </p:cNvSpPr>
            <p:nvPr/>
          </p:nvSpPr>
          <p:spPr bwMode="auto">
            <a:xfrm>
              <a:off x="5587094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2" name="Line 58"/>
            <p:cNvSpPr>
              <a:spLocks noChangeShapeType="1"/>
            </p:cNvSpPr>
            <p:nvPr/>
          </p:nvSpPr>
          <p:spPr bwMode="auto">
            <a:xfrm>
              <a:off x="564469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3" name="Line 59"/>
            <p:cNvSpPr>
              <a:spLocks noChangeShapeType="1"/>
            </p:cNvSpPr>
            <p:nvPr/>
          </p:nvSpPr>
          <p:spPr bwMode="auto">
            <a:xfrm>
              <a:off x="570321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4" name="Line 60"/>
            <p:cNvSpPr>
              <a:spLocks noChangeShapeType="1"/>
            </p:cNvSpPr>
            <p:nvPr/>
          </p:nvSpPr>
          <p:spPr bwMode="auto">
            <a:xfrm>
              <a:off x="576082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5" name="Line 61"/>
            <p:cNvSpPr>
              <a:spLocks noChangeShapeType="1"/>
            </p:cNvSpPr>
            <p:nvPr/>
          </p:nvSpPr>
          <p:spPr bwMode="auto">
            <a:xfrm>
              <a:off x="581842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6" name="Line 62"/>
            <p:cNvSpPr>
              <a:spLocks noChangeShapeType="1"/>
            </p:cNvSpPr>
            <p:nvPr/>
          </p:nvSpPr>
          <p:spPr bwMode="auto">
            <a:xfrm>
              <a:off x="5876947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7" name="Line 63"/>
            <p:cNvSpPr>
              <a:spLocks noChangeShapeType="1"/>
            </p:cNvSpPr>
            <p:nvPr/>
          </p:nvSpPr>
          <p:spPr bwMode="auto">
            <a:xfrm>
              <a:off x="593455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8" name="Line 64"/>
            <p:cNvSpPr>
              <a:spLocks noChangeShapeType="1"/>
            </p:cNvSpPr>
            <p:nvPr/>
          </p:nvSpPr>
          <p:spPr bwMode="auto">
            <a:xfrm>
              <a:off x="599307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29" name="Line 65"/>
            <p:cNvSpPr>
              <a:spLocks noChangeShapeType="1"/>
            </p:cNvSpPr>
            <p:nvPr/>
          </p:nvSpPr>
          <p:spPr bwMode="auto">
            <a:xfrm>
              <a:off x="605067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0" name="Line 66"/>
            <p:cNvSpPr>
              <a:spLocks noChangeShapeType="1"/>
            </p:cNvSpPr>
            <p:nvPr/>
          </p:nvSpPr>
          <p:spPr bwMode="auto">
            <a:xfrm>
              <a:off x="610828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1" name="Line 67"/>
            <p:cNvSpPr>
              <a:spLocks noChangeShapeType="1"/>
            </p:cNvSpPr>
            <p:nvPr/>
          </p:nvSpPr>
          <p:spPr bwMode="auto">
            <a:xfrm>
              <a:off x="616680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2" name="Line 68"/>
            <p:cNvSpPr>
              <a:spLocks noChangeShapeType="1"/>
            </p:cNvSpPr>
            <p:nvPr/>
          </p:nvSpPr>
          <p:spPr bwMode="auto">
            <a:xfrm>
              <a:off x="622440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3" name="Line 69"/>
            <p:cNvSpPr>
              <a:spLocks noChangeShapeType="1"/>
            </p:cNvSpPr>
            <p:nvPr/>
          </p:nvSpPr>
          <p:spPr bwMode="auto">
            <a:xfrm>
              <a:off x="628201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4" name="Line 70"/>
            <p:cNvSpPr>
              <a:spLocks noChangeShapeType="1"/>
            </p:cNvSpPr>
            <p:nvPr/>
          </p:nvSpPr>
          <p:spPr bwMode="auto">
            <a:xfrm>
              <a:off x="633961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5" name="Line 71"/>
            <p:cNvSpPr>
              <a:spLocks noChangeShapeType="1"/>
            </p:cNvSpPr>
            <p:nvPr/>
          </p:nvSpPr>
          <p:spPr bwMode="auto">
            <a:xfrm>
              <a:off x="639722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6" name="Line 72"/>
            <p:cNvSpPr>
              <a:spLocks noChangeShapeType="1"/>
            </p:cNvSpPr>
            <p:nvPr/>
          </p:nvSpPr>
          <p:spPr bwMode="auto">
            <a:xfrm>
              <a:off x="645574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7" name="Line 73"/>
            <p:cNvSpPr>
              <a:spLocks noChangeShapeType="1"/>
            </p:cNvSpPr>
            <p:nvPr/>
          </p:nvSpPr>
          <p:spPr bwMode="auto">
            <a:xfrm>
              <a:off x="6513345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8" name="Line 74"/>
            <p:cNvSpPr>
              <a:spLocks noChangeShapeType="1"/>
            </p:cNvSpPr>
            <p:nvPr/>
          </p:nvSpPr>
          <p:spPr bwMode="auto">
            <a:xfrm>
              <a:off x="657095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39" name="Line 75"/>
            <p:cNvSpPr>
              <a:spLocks noChangeShapeType="1"/>
            </p:cNvSpPr>
            <p:nvPr/>
          </p:nvSpPr>
          <p:spPr bwMode="auto">
            <a:xfrm>
              <a:off x="662946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0" name="Line 76"/>
            <p:cNvSpPr>
              <a:spLocks noChangeShapeType="1"/>
            </p:cNvSpPr>
            <p:nvPr/>
          </p:nvSpPr>
          <p:spPr bwMode="auto">
            <a:xfrm>
              <a:off x="6687074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1" name="Line 77"/>
            <p:cNvSpPr>
              <a:spLocks noChangeShapeType="1"/>
            </p:cNvSpPr>
            <p:nvPr/>
          </p:nvSpPr>
          <p:spPr bwMode="auto">
            <a:xfrm>
              <a:off x="674467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2" name="Line 78"/>
            <p:cNvSpPr>
              <a:spLocks noChangeShapeType="1"/>
            </p:cNvSpPr>
            <p:nvPr/>
          </p:nvSpPr>
          <p:spPr bwMode="auto">
            <a:xfrm>
              <a:off x="6803199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3" name="Line 79"/>
            <p:cNvSpPr>
              <a:spLocks noChangeShapeType="1"/>
            </p:cNvSpPr>
            <p:nvPr/>
          </p:nvSpPr>
          <p:spPr bwMode="auto">
            <a:xfrm>
              <a:off x="686080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4" name="Line 80"/>
            <p:cNvSpPr>
              <a:spLocks noChangeShapeType="1"/>
            </p:cNvSpPr>
            <p:nvPr/>
          </p:nvSpPr>
          <p:spPr bwMode="auto">
            <a:xfrm>
              <a:off x="691932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5" name="Line 81"/>
            <p:cNvSpPr>
              <a:spLocks noChangeShapeType="1"/>
            </p:cNvSpPr>
            <p:nvPr/>
          </p:nvSpPr>
          <p:spPr bwMode="auto">
            <a:xfrm>
              <a:off x="697692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6" name="Line 82"/>
            <p:cNvSpPr>
              <a:spLocks noChangeShapeType="1"/>
            </p:cNvSpPr>
            <p:nvPr/>
          </p:nvSpPr>
          <p:spPr bwMode="auto">
            <a:xfrm>
              <a:off x="703453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7" name="Line 83"/>
            <p:cNvSpPr>
              <a:spLocks noChangeShapeType="1"/>
            </p:cNvSpPr>
            <p:nvPr/>
          </p:nvSpPr>
          <p:spPr bwMode="auto">
            <a:xfrm>
              <a:off x="709213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8" name="Line 84"/>
            <p:cNvSpPr>
              <a:spLocks noChangeShapeType="1"/>
            </p:cNvSpPr>
            <p:nvPr/>
          </p:nvSpPr>
          <p:spPr bwMode="auto">
            <a:xfrm>
              <a:off x="7149743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9" name="Line 85"/>
            <p:cNvSpPr>
              <a:spLocks noChangeShapeType="1"/>
            </p:cNvSpPr>
            <p:nvPr/>
          </p:nvSpPr>
          <p:spPr bwMode="auto">
            <a:xfrm>
              <a:off x="7207348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0" name="Line 86"/>
            <p:cNvSpPr>
              <a:spLocks noChangeShapeType="1"/>
            </p:cNvSpPr>
            <p:nvPr/>
          </p:nvSpPr>
          <p:spPr bwMode="auto">
            <a:xfrm>
              <a:off x="7265867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1" name="Line 87"/>
            <p:cNvSpPr>
              <a:spLocks noChangeShapeType="1"/>
            </p:cNvSpPr>
            <p:nvPr/>
          </p:nvSpPr>
          <p:spPr bwMode="auto">
            <a:xfrm>
              <a:off x="7323472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2" name="Line 88"/>
            <p:cNvSpPr>
              <a:spLocks noChangeShapeType="1"/>
            </p:cNvSpPr>
            <p:nvPr/>
          </p:nvSpPr>
          <p:spPr bwMode="auto">
            <a:xfrm>
              <a:off x="738199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3" name="Line 89"/>
            <p:cNvSpPr>
              <a:spLocks noChangeShapeType="1"/>
            </p:cNvSpPr>
            <p:nvPr/>
          </p:nvSpPr>
          <p:spPr bwMode="auto">
            <a:xfrm>
              <a:off x="743959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4" name="Line 90"/>
            <p:cNvSpPr>
              <a:spLocks noChangeShapeType="1"/>
            </p:cNvSpPr>
            <p:nvPr/>
          </p:nvSpPr>
          <p:spPr bwMode="auto">
            <a:xfrm>
              <a:off x="7497201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5" name="Line 91"/>
            <p:cNvSpPr>
              <a:spLocks noChangeShapeType="1"/>
            </p:cNvSpPr>
            <p:nvPr/>
          </p:nvSpPr>
          <p:spPr bwMode="auto">
            <a:xfrm>
              <a:off x="755572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6" name="Line 92"/>
            <p:cNvSpPr>
              <a:spLocks noChangeShapeType="1"/>
            </p:cNvSpPr>
            <p:nvPr/>
          </p:nvSpPr>
          <p:spPr bwMode="auto">
            <a:xfrm>
              <a:off x="7613326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7" name="Line 93"/>
            <p:cNvSpPr>
              <a:spLocks noChangeShapeType="1"/>
            </p:cNvSpPr>
            <p:nvPr/>
          </p:nvSpPr>
          <p:spPr bwMode="auto">
            <a:xfrm>
              <a:off x="767093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8" name="Line 94"/>
            <p:cNvSpPr>
              <a:spLocks noChangeShapeType="1"/>
            </p:cNvSpPr>
            <p:nvPr/>
          </p:nvSpPr>
          <p:spPr bwMode="auto">
            <a:xfrm>
              <a:off x="7729450" y="5318259"/>
              <a:ext cx="0" cy="146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59" name="Rectangle 95"/>
            <p:cNvSpPr>
              <a:spLocks noChangeArrowheads="1"/>
            </p:cNvSpPr>
            <p:nvPr/>
          </p:nvSpPr>
          <p:spPr bwMode="auto">
            <a:xfrm>
              <a:off x="7699276" y="5347519"/>
              <a:ext cx="120696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m/z</a:t>
              </a:r>
              <a:endParaRPr lang="fr-FR"/>
            </a:p>
          </p:txBody>
        </p:sp>
        <p:sp>
          <p:nvSpPr>
            <p:cNvPr id="23660" name="Line 96"/>
            <p:cNvSpPr>
              <a:spLocks noChangeShapeType="1"/>
            </p:cNvSpPr>
            <p:nvPr/>
          </p:nvSpPr>
          <p:spPr bwMode="auto">
            <a:xfrm>
              <a:off x="3156713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61" name="Rectangle 97"/>
            <p:cNvSpPr>
              <a:spLocks noChangeArrowheads="1"/>
            </p:cNvSpPr>
            <p:nvPr/>
          </p:nvSpPr>
          <p:spPr bwMode="auto">
            <a:xfrm>
              <a:off x="3112824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200</a:t>
              </a:r>
              <a:endParaRPr lang="fr-FR"/>
            </a:p>
          </p:txBody>
        </p:sp>
        <p:sp>
          <p:nvSpPr>
            <p:cNvPr id="23662" name="Line 98"/>
            <p:cNvSpPr>
              <a:spLocks noChangeShapeType="1"/>
            </p:cNvSpPr>
            <p:nvPr/>
          </p:nvSpPr>
          <p:spPr bwMode="auto">
            <a:xfrm>
              <a:off x="3445652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63" name="Rectangle 99"/>
            <p:cNvSpPr>
              <a:spLocks noChangeArrowheads="1"/>
            </p:cNvSpPr>
            <p:nvPr/>
          </p:nvSpPr>
          <p:spPr bwMode="auto">
            <a:xfrm>
              <a:off x="3402677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250</a:t>
              </a:r>
              <a:endParaRPr lang="fr-FR"/>
            </a:p>
          </p:txBody>
        </p:sp>
        <p:sp>
          <p:nvSpPr>
            <p:cNvPr id="23664" name="Line 100"/>
            <p:cNvSpPr>
              <a:spLocks noChangeShapeType="1"/>
            </p:cNvSpPr>
            <p:nvPr/>
          </p:nvSpPr>
          <p:spPr bwMode="auto">
            <a:xfrm>
              <a:off x="3735506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65" name="Rectangle 101"/>
            <p:cNvSpPr>
              <a:spLocks noChangeArrowheads="1"/>
            </p:cNvSpPr>
            <p:nvPr/>
          </p:nvSpPr>
          <p:spPr bwMode="auto">
            <a:xfrm>
              <a:off x="3692531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300</a:t>
              </a:r>
              <a:endParaRPr lang="fr-FR"/>
            </a:p>
          </p:txBody>
        </p:sp>
        <p:sp>
          <p:nvSpPr>
            <p:cNvPr id="23666" name="Line 102"/>
            <p:cNvSpPr>
              <a:spLocks noChangeShapeType="1"/>
            </p:cNvSpPr>
            <p:nvPr/>
          </p:nvSpPr>
          <p:spPr bwMode="auto">
            <a:xfrm>
              <a:off x="4024445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67" name="Rectangle 103"/>
            <p:cNvSpPr>
              <a:spLocks noChangeArrowheads="1"/>
            </p:cNvSpPr>
            <p:nvPr/>
          </p:nvSpPr>
          <p:spPr bwMode="auto">
            <a:xfrm>
              <a:off x="3981470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350</a:t>
              </a:r>
              <a:endParaRPr lang="fr-FR"/>
            </a:p>
          </p:txBody>
        </p:sp>
        <p:sp>
          <p:nvSpPr>
            <p:cNvPr id="23668" name="Line 104"/>
            <p:cNvSpPr>
              <a:spLocks noChangeShapeType="1"/>
            </p:cNvSpPr>
            <p:nvPr/>
          </p:nvSpPr>
          <p:spPr bwMode="auto">
            <a:xfrm>
              <a:off x="4314299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69" name="Rectangle 105"/>
            <p:cNvSpPr>
              <a:spLocks noChangeArrowheads="1"/>
            </p:cNvSpPr>
            <p:nvPr/>
          </p:nvSpPr>
          <p:spPr bwMode="auto">
            <a:xfrm>
              <a:off x="4271323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400</a:t>
              </a:r>
              <a:endParaRPr lang="fr-FR"/>
            </a:p>
          </p:txBody>
        </p:sp>
        <p:sp>
          <p:nvSpPr>
            <p:cNvPr id="23670" name="Line 106"/>
            <p:cNvSpPr>
              <a:spLocks noChangeShapeType="1"/>
            </p:cNvSpPr>
            <p:nvPr/>
          </p:nvSpPr>
          <p:spPr bwMode="auto">
            <a:xfrm>
              <a:off x="4604152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71" name="Rectangle 107"/>
            <p:cNvSpPr>
              <a:spLocks noChangeArrowheads="1"/>
            </p:cNvSpPr>
            <p:nvPr/>
          </p:nvSpPr>
          <p:spPr bwMode="auto">
            <a:xfrm>
              <a:off x="4560262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450</a:t>
              </a:r>
              <a:endParaRPr lang="fr-FR"/>
            </a:p>
          </p:txBody>
        </p:sp>
        <p:sp>
          <p:nvSpPr>
            <p:cNvPr id="23672" name="Line 108"/>
            <p:cNvSpPr>
              <a:spLocks noChangeShapeType="1"/>
            </p:cNvSpPr>
            <p:nvPr/>
          </p:nvSpPr>
          <p:spPr bwMode="auto">
            <a:xfrm>
              <a:off x="4893091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73" name="Rectangle 109"/>
            <p:cNvSpPr>
              <a:spLocks noChangeArrowheads="1"/>
            </p:cNvSpPr>
            <p:nvPr/>
          </p:nvSpPr>
          <p:spPr bwMode="auto">
            <a:xfrm>
              <a:off x="4849202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500</a:t>
              </a:r>
              <a:endParaRPr lang="fr-FR"/>
            </a:p>
          </p:txBody>
        </p:sp>
        <p:sp>
          <p:nvSpPr>
            <p:cNvPr id="23674" name="Line 110"/>
            <p:cNvSpPr>
              <a:spLocks noChangeShapeType="1"/>
            </p:cNvSpPr>
            <p:nvPr/>
          </p:nvSpPr>
          <p:spPr bwMode="auto">
            <a:xfrm>
              <a:off x="5182030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75" name="Rectangle 111"/>
            <p:cNvSpPr>
              <a:spLocks noChangeArrowheads="1"/>
            </p:cNvSpPr>
            <p:nvPr/>
          </p:nvSpPr>
          <p:spPr bwMode="auto">
            <a:xfrm>
              <a:off x="5139055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550</a:t>
              </a:r>
              <a:endParaRPr lang="fr-FR"/>
            </a:p>
          </p:txBody>
        </p:sp>
        <p:sp>
          <p:nvSpPr>
            <p:cNvPr id="23676" name="Line 112"/>
            <p:cNvSpPr>
              <a:spLocks noChangeShapeType="1"/>
            </p:cNvSpPr>
            <p:nvPr/>
          </p:nvSpPr>
          <p:spPr bwMode="auto">
            <a:xfrm>
              <a:off x="5471884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77" name="Rectangle 113"/>
            <p:cNvSpPr>
              <a:spLocks noChangeArrowheads="1"/>
            </p:cNvSpPr>
            <p:nvPr/>
          </p:nvSpPr>
          <p:spPr bwMode="auto">
            <a:xfrm>
              <a:off x="5427995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600</a:t>
              </a:r>
              <a:endParaRPr lang="fr-FR"/>
            </a:p>
          </p:txBody>
        </p:sp>
        <p:sp>
          <p:nvSpPr>
            <p:cNvPr id="23678" name="Line 114"/>
            <p:cNvSpPr>
              <a:spLocks noChangeShapeType="1"/>
            </p:cNvSpPr>
            <p:nvPr/>
          </p:nvSpPr>
          <p:spPr bwMode="auto">
            <a:xfrm>
              <a:off x="5760823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79" name="Rectangle 115"/>
            <p:cNvSpPr>
              <a:spLocks noChangeArrowheads="1"/>
            </p:cNvSpPr>
            <p:nvPr/>
          </p:nvSpPr>
          <p:spPr bwMode="auto">
            <a:xfrm>
              <a:off x="5717848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650</a:t>
              </a:r>
              <a:endParaRPr lang="fr-FR"/>
            </a:p>
          </p:txBody>
        </p:sp>
        <p:sp>
          <p:nvSpPr>
            <p:cNvPr id="23680" name="Line 116"/>
            <p:cNvSpPr>
              <a:spLocks noChangeShapeType="1"/>
            </p:cNvSpPr>
            <p:nvPr/>
          </p:nvSpPr>
          <p:spPr bwMode="auto">
            <a:xfrm>
              <a:off x="6050676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81" name="Rectangle 117"/>
            <p:cNvSpPr>
              <a:spLocks noChangeArrowheads="1"/>
            </p:cNvSpPr>
            <p:nvPr/>
          </p:nvSpPr>
          <p:spPr bwMode="auto">
            <a:xfrm>
              <a:off x="6007702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700</a:t>
              </a:r>
              <a:endParaRPr lang="fr-FR"/>
            </a:p>
          </p:txBody>
        </p:sp>
        <p:sp>
          <p:nvSpPr>
            <p:cNvPr id="23682" name="Line 118"/>
            <p:cNvSpPr>
              <a:spLocks noChangeShapeType="1"/>
            </p:cNvSpPr>
            <p:nvPr/>
          </p:nvSpPr>
          <p:spPr bwMode="auto">
            <a:xfrm>
              <a:off x="6339616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83" name="Rectangle 119"/>
            <p:cNvSpPr>
              <a:spLocks noChangeArrowheads="1"/>
            </p:cNvSpPr>
            <p:nvPr/>
          </p:nvSpPr>
          <p:spPr bwMode="auto">
            <a:xfrm>
              <a:off x="6296641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750</a:t>
              </a:r>
              <a:endParaRPr lang="fr-FR"/>
            </a:p>
          </p:txBody>
        </p:sp>
        <p:sp>
          <p:nvSpPr>
            <p:cNvPr id="23684" name="Line 120"/>
            <p:cNvSpPr>
              <a:spLocks noChangeShapeType="1"/>
            </p:cNvSpPr>
            <p:nvPr/>
          </p:nvSpPr>
          <p:spPr bwMode="auto">
            <a:xfrm>
              <a:off x="6629469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85" name="Rectangle 121"/>
            <p:cNvSpPr>
              <a:spLocks noChangeArrowheads="1"/>
            </p:cNvSpPr>
            <p:nvPr/>
          </p:nvSpPr>
          <p:spPr bwMode="auto">
            <a:xfrm>
              <a:off x="6586494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800</a:t>
              </a:r>
              <a:endParaRPr lang="fr-FR"/>
            </a:p>
          </p:txBody>
        </p:sp>
        <p:sp>
          <p:nvSpPr>
            <p:cNvPr id="23686" name="Line 122"/>
            <p:cNvSpPr>
              <a:spLocks noChangeShapeType="1"/>
            </p:cNvSpPr>
            <p:nvPr/>
          </p:nvSpPr>
          <p:spPr bwMode="auto">
            <a:xfrm>
              <a:off x="6919323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87" name="Rectangle 123"/>
            <p:cNvSpPr>
              <a:spLocks noChangeArrowheads="1"/>
            </p:cNvSpPr>
            <p:nvPr/>
          </p:nvSpPr>
          <p:spPr bwMode="auto">
            <a:xfrm>
              <a:off x="6875433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850</a:t>
              </a:r>
              <a:endParaRPr lang="fr-FR"/>
            </a:p>
          </p:txBody>
        </p:sp>
        <p:sp>
          <p:nvSpPr>
            <p:cNvPr id="23688" name="Line 124"/>
            <p:cNvSpPr>
              <a:spLocks noChangeShapeType="1"/>
            </p:cNvSpPr>
            <p:nvPr/>
          </p:nvSpPr>
          <p:spPr bwMode="auto">
            <a:xfrm>
              <a:off x="7207348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89" name="Rectangle 125"/>
            <p:cNvSpPr>
              <a:spLocks noChangeArrowheads="1"/>
            </p:cNvSpPr>
            <p:nvPr/>
          </p:nvSpPr>
          <p:spPr bwMode="auto">
            <a:xfrm>
              <a:off x="7164372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900</a:t>
              </a:r>
              <a:endParaRPr lang="fr-FR"/>
            </a:p>
          </p:txBody>
        </p:sp>
        <p:sp>
          <p:nvSpPr>
            <p:cNvPr id="23690" name="Line 126"/>
            <p:cNvSpPr>
              <a:spLocks noChangeShapeType="1"/>
            </p:cNvSpPr>
            <p:nvPr/>
          </p:nvSpPr>
          <p:spPr bwMode="auto">
            <a:xfrm>
              <a:off x="7497201" y="5318259"/>
              <a:ext cx="0" cy="29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1" name="Rectangle 127"/>
            <p:cNvSpPr>
              <a:spLocks noChangeArrowheads="1"/>
            </p:cNvSpPr>
            <p:nvPr/>
          </p:nvSpPr>
          <p:spPr bwMode="auto">
            <a:xfrm>
              <a:off x="7454226" y="5347519"/>
              <a:ext cx="124354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950</a:t>
              </a:r>
              <a:endParaRPr lang="fr-FR"/>
            </a:p>
          </p:txBody>
        </p:sp>
        <p:sp>
          <p:nvSpPr>
            <p:cNvPr id="23692" name="Line 128"/>
            <p:cNvSpPr>
              <a:spLocks noChangeShapeType="1"/>
            </p:cNvSpPr>
            <p:nvPr/>
          </p:nvSpPr>
          <p:spPr bwMode="auto">
            <a:xfrm>
              <a:off x="2972926" y="5153673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3" name="Line 129"/>
            <p:cNvSpPr>
              <a:spLocks noChangeShapeType="1"/>
            </p:cNvSpPr>
            <p:nvPr/>
          </p:nvSpPr>
          <p:spPr bwMode="auto">
            <a:xfrm>
              <a:off x="2972926" y="4982687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4" name="Line 130"/>
            <p:cNvSpPr>
              <a:spLocks noChangeShapeType="1"/>
            </p:cNvSpPr>
            <p:nvPr/>
          </p:nvSpPr>
          <p:spPr bwMode="auto">
            <a:xfrm>
              <a:off x="2972926" y="4812615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5" name="Line 131"/>
            <p:cNvSpPr>
              <a:spLocks noChangeShapeType="1"/>
            </p:cNvSpPr>
            <p:nvPr/>
          </p:nvSpPr>
          <p:spPr bwMode="auto">
            <a:xfrm>
              <a:off x="2972926" y="4641629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6" name="Line 132"/>
            <p:cNvSpPr>
              <a:spLocks noChangeShapeType="1"/>
            </p:cNvSpPr>
            <p:nvPr/>
          </p:nvSpPr>
          <p:spPr bwMode="auto">
            <a:xfrm>
              <a:off x="2972926" y="4470643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7" name="Line 133"/>
            <p:cNvSpPr>
              <a:spLocks noChangeShapeType="1"/>
            </p:cNvSpPr>
            <p:nvPr/>
          </p:nvSpPr>
          <p:spPr bwMode="auto">
            <a:xfrm>
              <a:off x="2972926" y="4300571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8" name="Line 134"/>
            <p:cNvSpPr>
              <a:spLocks noChangeShapeType="1"/>
            </p:cNvSpPr>
            <p:nvPr/>
          </p:nvSpPr>
          <p:spPr bwMode="auto">
            <a:xfrm>
              <a:off x="2972926" y="4129585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99" name="Line 135"/>
            <p:cNvSpPr>
              <a:spLocks noChangeShapeType="1"/>
            </p:cNvSpPr>
            <p:nvPr/>
          </p:nvSpPr>
          <p:spPr bwMode="auto">
            <a:xfrm>
              <a:off x="2972926" y="3958599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0" name="Line 136"/>
            <p:cNvSpPr>
              <a:spLocks noChangeShapeType="1"/>
            </p:cNvSpPr>
            <p:nvPr/>
          </p:nvSpPr>
          <p:spPr bwMode="auto">
            <a:xfrm>
              <a:off x="2972926" y="3788527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1" name="Line 137"/>
            <p:cNvSpPr>
              <a:spLocks noChangeShapeType="1"/>
            </p:cNvSpPr>
            <p:nvPr/>
          </p:nvSpPr>
          <p:spPr bwMode="auto">
            <a:xfrm>
              <a:off x="2972926" y="3617541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2" name="Line 138"/>
            <p:cNvSpPr>
              <a:spLocks noChangeShapeType="1"/>
            </p:cNvSpPr>
            <p:nvPr/>
          </p:nvSpPr>
          <p:spPr bwMode="auto">
            <a:xfrm>
              <a:off x="2972926" y="344655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3" name="Line 139"/>
            <p:cNvSpPr>
              <a:spLocks noChangeShapeType="1"/>
            </p:cNvSpPr>
            <p:nvPr/>
          </p:nvSpPr>
          <p:spPr bwMode="auto">
            <a:xfrm>
              <a:off x="2972926" y="3275569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4" name="Line 140"/>
            <p:cNvSpPr>
              <a:spLocks noChangeShapeType="1"/>
            </p:cNvSpPr>
            <p:nvPr/>
          </p:nvSpPr>
          <p:spPr bwMode="auto">
            <a:xfrm>
              <a:off x="2972926" y="3105497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5" name="Line 141"/>
            <p:cNvSpPr>
              <a:spLocks noChangeShapeType="1"/>
            </p:cNvSpPr>
            <p:nvPr/>
          </p:nvSpPr>
          <p:spPr bwMode="auto">
            <a:xfrm>
              <a:off x="2972926" y="293451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6" name="Line 142"/>
            <p:cNvSpPr>
              <a:spLocks noChangeShapeType="1"/>
            </p:cNvSpPr>
            <p:nvPr/>
          </p:nvSpPr>
          <p:spPr bwMode="auto">
            <a:xfrm>
              <a:off x="2972926" y="276352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7" name="Line 143"/>
            <p:cNvSpPr>
              <a:spLocks noChangeShapeType="1"/>
            </p:cNvSpPr>
            <p:nvPr/>
          </p:nvSpPr>
          <p:spPr bwMode="auto">
            <a:xfrm>
              <a:off x="2972926" y="259253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8" name="Line 144"/>
            <p:cNvSpPr>
              <a:spLocks noChangeShapeType="1"/>
            </p:cNvSpPr>
            <p:nvPr/>
          </p:nvSpPr>
          <p:spPr bwMode="auto">
            <a:xfrm>
              <a:off x="2972926" y="2422466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09" name="Line 145"/>
            <p:cNvSpPr>
              <a:spLocks noChangeShapeType="1"/>
            </p:cNvSpPr>
            <p:nvPr/>
          </p:nvSpPr>
          <p:spPr bwMode="auto">
            <a:xfrm>
              <a:off x="2972926" y="2251480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0" name="Line 146"/>
            <p:cNvSpPr>
              <a:spLocks noChangeShapeType="1"/>
            </p:cNvSpPr>
            <p:nvPr/>
          </p:nvSpPr>
          <p:spPr bwMode="auto">
            <a:xfrm>
              <a:off x="2972926" y="2080494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1" name="Line 147"/>
            <p:cNvSpPr>
              <a:spLocks noChangeShapeType="1"/>
            </p:cNvSpPr>
            <p:nvPr/>
          </p:nvSpPr>
          <p:spPr bwMode="auto">
            <a:xfrm>
              <a:off x="2972926" y="1909508"/>
              <a:ext cx="91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2" name="Line 148"/>
            <p:cNvSpPr>
              <a:spLocks noChangeShapeType="1"/>
            </p:cNvSpPr>
            <p:nvPr/>
          </p:nvSpPr>
          <p:spPr bwMode="auto">
            <a:xfrm>
              <a:off x="2963782" y="4982687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3" name="Rectangle 149"/>
            <p:cNvSpPr>
              <a:spLocks noChangeArrowheads="1"/>
            </p:cNvSpPr>
            <p:nvPr/>
          </p:nvSpPr>
          <p:spPr bwMode="auto">
            <a:xfrm>
              <a:off x="2857716" y="4954342"/>
              <a:ext cx="140812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 5</a:t>
              </a:r>
              <a:endParaRPr lang="fr-FR"/>
            </a:p>
          </p:txBody>
        </p:sp>
        <p:sp>
          <p:nvSpPr>
            <p:cNvPr id="23714" name="Line 150"/>
            <p:cNvSpPr>
              <a:spLocks noChangeShapeType="1"/>
            </p:cNvSpPr>
            <p:nvPr/>
          </p:nvSpPr>
          <p:spPr bwMode="auto">
            <a:xfrm>
              <a:off x="2963782" y="4641629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5" name="Rectangle 151"/>
            <p:cNvSpPr>
              <a:spLocks noChangeArrowheads="1"/>
            </p:cNvSpPr>
            <p:nvPr/>
          </p:nvSpPr>
          <p:spPr bwMode="auto">
            <a:xfrm>
              <a:off x="2843086" y="4612369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10</a:t>
              </a:r>
              <a:endParaRPr lang="fr-FR"/>
            </a:p>
          </p:txBody>
        </p:sp>
        <p:sp>
          <p:nvSpPr>
            <p:cNvPr id="23716" name="Line 152"/>
            <p:cNvSpPr>
              <a:spLocks noChangeShapeType="1"/>
            </p:cNvSpPr>
            <p:nvPr/>
          </p:nvSpPr>
          <p:spPr bwMode="auto">
            <a:xfrm>
              <a:off x="2963782" y="4300571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7" name="Rectangle 153"/>
            <p:cNvSpPr>
              <a:spLocks noChangeArrowheads="1"/>
            </p:cNvSpPr>
            <p:nvPr/>
          </p:nvSpPr>
          <p:spPr bwMode="auto">
            <a:xfrm>
              <a:off x="2843086" y="4271311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15</a:t>
              </a:r>
              <a:endParaRPr lang="fr-FR"/>
            </a:p>
          </p:txBody>
        </p:sp>
        <p:sp>
          <p:nvSpPr>
            <p:cNvPr id="23718" name="Line 154"/>
            <p:cNvSpPr>
              <a:spLocks noChangeShapeType="1"/>
            </p:cNvSpPr>
            <p:nvPr/>
          </p:nvSpPr>
          <p:spPr bwMode="auto">
            <a:xfrm>
              <a:off x="2963782" y="3958599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19" name="Rectangle 155"/>
            <p:cNvSpPr>
              <a:spLocks noChangeArrowheads="1"/>
            </p:cNvSpPr>
            <p:nvPr/>
          </p:nvSpPr>
          <p:spPr bwMode="auto">
            <a:xfrm>
              <a:off x="2843086" y="3930254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20</a:t>
              </a:r>
              <a:endParaRPr lang="fr-FR"/>
            </a:p>
          </p:txBody>
        </p:sp>
        <p:sp>
          <p:nvSpPr>
            <p:cNvPr id="23720" name="Line 156"/>
            <p:cNvSpPr>
              <a:spLocks noChangeShapeType="1"/>
            </p:cNvSpPr>
            <p:nvPr/>
          </p:nvSpPr>
          <p:spPr bwMode="auto">
            <a:xfrm>
              <a:off x="2963782" y="3617541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21" name="Rectangle 157"/>
            <p:cNvSpPr>
              <a:spLocks noChangeArrowheads="1"/>
            </p:cNvSpPr>
            <p:nvPr/>
          </p:nvSpPr>
          <p:spPr bwMode="auto">
            <a:xfrm>
              <a:off x="2843086" y="3588281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25</a:t>
              </a:r>
              <a:endParaRPr lang="fr-FR"/>
            </a:p>
          </p:txBody>
        </p:sp>
        <p:sp>
          <p:nvSpPr>
            <p:cNvPr id="23722" name="Line 158"/>
            <p:cNvSpPr>
              <a:spLocks noChangeShapeType="1"/>
            </p:cNvSpPr>
            <p:nvPr/>
          </p:nvSpPr>
          <p:spPr bwMode="auto">
            <a:xfrm>
              <a:off x="2963782" y="3275569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23" name="Rectangle 159"/>
            <p:cNvSpPr>
              <a:spLocks noChangeArrowheads="1"/>
            </p:cNvSpPr>
            <p:nvPr/>
          </p:nvSpPr>
          <p:spPr bwMode="auto">
            <a:xfrm>
              <a:off x="2843086" y="3247223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30</a:t>
              </a:r>
              <a:endParaRPr lang="fr-FR"/>
            </a:p>
          </p:txBody>
        </p:sp>
        <p:sp>
          <p:nvSpPr>
            <p:cNvPr id="23724" name="Line 160"/>
            <p:cNvSpPr>
              <a:spLocks noChangeShapeType="1"/>
            </p:cNvSpPr>
            <p:nvPr/>
          </p:nvSpPr>
          <p:spPr bwMode="auto">
            <a:xfrm>
              <a:off x="2963782" y="2934510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25" name="Rectangle 161"/>
            <p:cNvSpPr>
              <a:spLocks noChangeArrowheads="1"/>
            </p:cNvSpPr>
            <p:nvPr/>
          </p:nvSpPr>
          <p:spPr bwMode="auto">
            <a:xfrm>
              <a:off x="2843086" y="2905251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35</a:t>
              </a:r>
              <a:endParaRPr lang="fr-FR"/>
            </a:p>
          </p:txBody>
        </p:sp>
        <p:sp>
          <p:nvSpPr>
            <p:cNvPr id="23726" name="Line 162"/>
            <p:cNvSpPr>
              <a:spLocks noChangeShapeType="1"/>
            </p:cNvSpPr>
            <p:nvPr/>
          </p:nvSpPr>
          <p:spPr bwMode="auto">
            <a:xfrm>
              <a:off x="2963782" y="2592538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27" name="Rectangle 163"/>
            <p:cNvSpPr>
              <a:spLocks noChangeArrowheads="1"/>
            </p:cNvSpPr>
            <p:nvPr/>
          </p:nvSpPr>
          <p:spPr bwMode="auto">
            <a:xfrm>
              <a:off x="2843086" y="2564193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40</a:t>
              </a:r>
              <a:endParaRPr lang="fr-FR"/>
            </a:p>
          </p:txBody>
        </p:sp>
        <p:sp>
          <p:nvSpPr>
            <p:cNvPr id="23728" name="Line 164"/>
            <p:cNvSpPr>
              <a:spLocks noChangeShapeType="1"/>
            </p:cNvSpPr>
            <p:nvPr/>
          </p:nvSpPr>
          <p:spPr bwMode="auto">
            <a:xfrm>
              <a:off x="2963782" y="2251480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29" name="Rectangle 165"/>
            <p:cNvSpPr>
              <a:spLocks noChangeArrowheads="1"/>
            </p:cNvSpPr>
            <p:nvPr/>
          </p:nvSpPr>
          <p:spPr bwMode="auto">
            <a:xfrm>
              <a:off x="2843086" y="2222221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45</a:t>
              </a:r>
              <a:endParaRPr lang="fr-FR"/>
            </a:p>
          </p:txBody>
        </p:sp>
        <p:sp>
          <p:nvSpPr>
            <p:cNvPr id="23730" name="Line 166"/>
            <p:cNvSpPr>
              <a:spLocks noChangeShapeType="1"/>
            </p:cNvSpPr>
            <p:nvPr/>
          </p:nvSpPr>
          <p:spPr bwMode="auto">
            <a:xfrm>
              <a:off x="2963782" y="1909508"/>
              <a:ext cx="18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31" name="Rectangle 167"/>
            <p:cNvSpPr>
              <a:spLocks noChangeArrowheads="1"/>
            </p:cNvSpPr>
            <p:nvPr/>
          </p:nvSpPr>
          <p:spPr bwMode="auto">
            <a:xfrm>
              <a:off x="2843086" y="1881162"/>
              <a:ext cx="157271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    50</a:t>
              </a:r>
              <a:endParaRPr lang="fr-FR"/>
            </a:p>
          </p:txBody>
        </p:sp>
        <p:sp>
          <p:nvSpPr>
            <p:cNvPr id="23732" name="Rectangle 168"/>
            <p:cNvSpPr>
              <a:spLocks noChangeArrowheads="1"/>
            </p:cNvSpPr>
            <p:nvPr/>
          </p:nvSpPr>
          <p:spPr bwMode="auto">
            <a:xfrm>
              <a:off x="2880575" y="1667201"/>
              <a:ext cx="140812" cy="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>
                  <a:solidFill>
                    <a:srgbClr val="000000"/>
                  </a:solidFill>
                </a:rPr>
                <a:t>a.u. </a:t>
              </a:r>
              <a:endParaRPr lang="fr-FR"/>
            </a:p>
          </p:txBody>
        </p:sp>
        <p:sp>
          <p:nvSpPr>
            <p:cNvPr id="23733" name="Freeform 169"/>
            <p:cNvSpPr>
              <a:spLocks/>
            </p:cNvSpPr>
            <p:nvPr/>
          </p:nvSpPr>
          <p:spPr bwMode="auto">
            <a:xfrm>
              <a:off x="2982069" y="1753151"/>
              <a:ext cx="2434038" cy="3537676"/>
            </a:xfrm>
            <a:custGeom>
              <a:avLst/>
              <a:gdLst>
                <a:gd name="T0" fmla="*/ 2147483647 w 2662"/>
                <a:gd name="T1" fmla="*/ 2147483647 h 3869"/>
                <a:gd name="T2" fmla="*/ 2147483647 w 2662"/>
                <a:gd name="T3" fmla="*/ 2147483647 h 3869"/>
                <a:gd name="T4" fmla="*/ 2147483647 w 2662"/>
                <a:gd name="T5" fmla="*/ 2147483647 h 3869"/>
                <a:gd name="T6" fmla="*/ 2147483647 w 2662"/>
                <a:gd name="T7" fmla="*/ 2147483647 h 3869"/>
                <a:gd name="T8" fmla="*/ 2147483647 w 2662"/>
                <a:gd name="T9" fmla="*/ 2147483647 h 3869"/>
                <a:gd name="T10" fmla="*/ 2147483647 w 2662"/>
                <a:gd name="T11" fmla="*/ 2147483647 h 3869"/>
                <a:gd name="T12" fmla="*/ 2147483647 w 2662"/>
                <a:gd name="T13" fmla="*/ 2147483647 h 3869"/>
                <a:gd name="T14" fmla="*/ 2147483647 w 2662"/>
                <a:gd name="T15" fmla="*/ 2147483647 h 3869"/>
                <a:gd name="T16" fmla="*/ 2147483647 w 2662"/>
                <a:gd name="T17" fmla="*/ 2147483647 h 3869"/>
                <a:gd name="T18" fmla="*/ 2147483647 w 2662"/>
                <a:gd name="T19" fmla="*/ 2147483647 h 3869"/>
                <a:gd name="T20" fmla="*/ 2147483647 w 2662"/>
                <a:gd name="T21" fmla="*/ 2147483647 h 3869"/>
                <a:gd name="T22" fmla="*/ 2147483647 w 2662"/>
                <a:gd name="T23" fmla="*/ 2147483647 h 3869"/>
                <a:gd name="T24" fmla="*/ 2147483647 w 2662"/>
                <a:gd name="T25" fmla="*/ 2147483647 h 3869"/>
                <a:gd name="T26" fmla="*/ 2147483647 w 2662"/>
                <a:gd name="T27" fmla="*/ 2147483647 h 3869"/>
                <a:gd name="T28" fmla="*/ 2147483647 w 2662"/>
                <a:gd name="T29" fmla="*/ 2147483647 h 3869"/>
                <a:gd name="T30" fmla="*/ 2147483647 w 2662"/>
                <a:gd name="T31" fmla="*/ 2147483647 h 3869"/>
                <a:gd name="T32" fmla="*/ 2147483647 w 2662"/>
                <a:gd name="T33" fmla="*/ 2147483647 h 3869"/>
                <a:gd name="T34" fmla="*/ 2147483647 w 2662"/>
                <a:gd name="T35" fmla="*/ 2147483647 h 3869"/>
                <a:gd name="T36" fmla="*/ 2147483647 w 2662"/>
                <a:gd name="T37" fmla="*/ 2147483647 h 3869"/>
                <a:gd name="T38" fmla="*/ 2147483647 w 2662"/>
                <a:gd name="T39" fmla="*/ 2147483647 h 3869"/>
                <a:gd name="T40" fmla="*/ 2147483647 w 2662"/>
                <a:gd name="T41" fmla="*/ 2147483647 h 3869"/>
                <a:gd name="T42" fmla="*/ 2147483647 w 2662"/>
                <a:gd name="T43" fmla="*/ 2147483647 h 3869"/>
                <a:gd name="T44" fmla="*/ 2147483647 w 2662"/>
                <a:gd name="T45" fmla="*/ 2147483647 h 3869"/>
                <a:gd name="T46" fmla="*/ 2147483647 w 2662"/>
                <a:gd name="T47" fmla="*/ 2147483647 h 3869"/>
                <a:gd name="T48" fmla="*/ 2147483647 w 2662"/>
                <a:gd name="T49" fmla="*/ 2147483647 h 3869"/>
                <a:gd name="T50" fmla="*/ 2147483647 w 2662"/>
                <a:gd name="T51" fmla="*/ 2147483647 h 3869"/>
                <a:gd name="T52" fmla="*/ 2147483647 w 2662"/>
                <a:gd name="T53" fmla="*/ 2147483647 h 3869"/>
                <a:gd name="T54" fmla="*/ 2147483647 w 2662"/>
                <a:gd name="T55" fmla="*/ 2147483647 h 3869"/>
                <a:gd name="T56" fmla="*/ 2147483647 w 2662"/>
                <a:gd name="T57" fmla="*/ 2147483647 h 3869"/>
                <a:gd name="T58" fmla="*/ 2147483647 w 2662"/>
                <a:gd name="T59" fmla="*/ 2147483647 h 3869"/>
                <a:gd name="T60" fmla="*/ 2147483647 w 2662"/>
                <a:gd name="T61" fmla="*/ 2147483647 h 3869"/>
                <a:gd name="T62" fmla="*/ 2147483647 w 2662"/>
                <a:gd name="T63" fmla="*/ 2147483647 h 3869"/>
                <a:gd name="T64" fmla="*/ 2147483647 w 2662"/>
                <a:gd name="T65" fmla="*/ 2147483647 h 3869"/>
                <a:gd name="T66" fmla="*/ 2147483647 w 2662"/>
                <a:gd name="T67" fmla="*/ 2147483647 h 3869"/>
                <a:gd name="T68" fmla="*/ 2147483647 w 2662"/>
                <a:gd name="T69" fmla="*/ 2147483647 h 3869"/>
                <a:gd name="T70" fmla="*/ 2147483647 w 2662"/>
                <a:gd name="T71" fmla="*/ 2147483647 h 3869"/>
                <a:gd name="T72" fmla="*/ 2147483647 w 2662"/>
                <a:gd name="T73" fmla="*/ 2147483647 h 3869"/>
                <a:gd name="T74" fmla="*/ 2147483647 w 2662"/>
                <a:gd name="T75" fmla="*/ 2147483647 h 3869"/>
                <a:gd name="T76" fmla="*/ 2147483647 w 2662"/>
                <a:gd name="T77" fmla="*/ 2147483647 h 3869"/>
                <a:gd name="T78" fmla="*/ 2147483647 w 2662"/>
                <a:gd name="T79" fmla="*/ 2147483647 h 3869"/>
                <a:gd name="T80" fmla="*/ 2147483647 w 2662"/>
                <a:gd name="T81" fmla="*/ 2147483647 h 3869"/>
                <a:gd name="T82" fmla="*/ 2147483647 w 2662"/>
                <a:gd name="T83" fmla="*/ 2147483647 h 3869"/>
                <a:gd name="T84" fmla="*/ 2147483647 w 2662"/>
                <a:gd name="T85" fmla="*/ 2147483647 h 3869"/>
                <a:gd name="T86" fmla="*/ 2147483647 w 2662"/>
                <a:gd name="T87" fmla="*/ 2147483647 h 3869"/>
                <a:gd name="T88" fmla="*/ 2147483647 w 2662"/>
                <a:gd name="T89" fmla="*/ 2147483647 h 3869"/>
                <a:gd name="T90" fmla="*/ 2147483647 w 2662"/>
                <a:gd name="T91" fmla="*/ 2147483647 h 3869"/>
                <a:gd name="T92" fmla="*/ 2147483647 w 2662"/>
                <a:gd name="T93" fmla="*/ 2147483647 h 3869"/>
                <a:gd name="T94" fmla="*/ 2147483647 w 2662"/>
                <a:gd name="T95" fmla="*/ 2147483647 h 3869"/>
                <a:gd name="T96" fmla="*/ 2147483647 w 2662"/>
                <a:gd name="T97" fmla="*/ 2147483647 h 3869"/>
                <a:gd name="T98" fmla="*/ 2147483647 w 2662"/>
                <a:gd name="T99" fmla="*/ 2147483647 h 3869"/>
                <a:gd name="T100" fmla="*/ 2147483647 w 2662"/>
                <a:gd name="T101" fmla="*/ 2147483647 h 3869"/>
                <a:gd name="T102" fmla="*/ 2147483647 w 2662"/>
                <a:gd name="T103" fmla="*/ 2147483647 h 3869"/>
                <a:gd name="T104" fmla="*/ 2147483647 w 2662"/>
                <a:gd name="T105" fmla="*/ 2147483647 h 3869"/>
                <a:gd name="T106" fmla="*/ 2147483647 w 2662"/>
                <a:gd name="T107" fmla="*/ 2147483647 h 3869"/>
                <a:gd name="T108" fmla="*/ 2147483647 w 2662"/>
                <a:gd name="T109" fmla="*/ 2147483647 h 3869"/>
                <a:gd name="T110" fmla="*/ 2147483647 w 2662"/>
                <a:gd name="T111" fmla="*/ 2147483647 h 3869"/>
                <a:gd name="T112" fmla="*/ 2147483647 w 2662"/>
                <a:gd name="T113" fmla="*/ 2147483647 h 3869"/>
                <a:gd name="T114" fmla="*/ 2147483647 w 2662"/>
                <a:gd name="T115" fmla="*/ 2147483647 h 3869"/>
                <a:gd name="T116" fmla="*/ 2147483647 w 2662"/>
                <a:gd name="T117" fmla="*/ 2147483647 h 3869"/>
                <a:gd name="T118" fmla="*/ 2147483647 w 2662"/>
                <a:gd name="T119" fmla="*/ 2147483647 h 3869"/>
                <a:gd name="T120" fmla="*/ 2147483647 w 2662"/>
                <a:gd name="T121" fmla="*/ 2147483647 h 3869"/>
                <a:gd name="T122" fmla="*/ 2147483647 w 2662"/>
                <a:gd name="T123" fmla="*/ 2147483647 h 3869"/>
                <a:gd name="T124" fmla="*/ 2147483647 w 2662"/>
                <a:gd name="T125" fmla="*/ 2147483647 h 38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62"/>
                <a:gd name="T190" fmla="*/ 0 h 3869"/>
                <a:gd name="T191" fmla="*/ 2662 w 2662"/>
                <a:gd name="T192" fmla="*/ 3869 h 38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62" h="3869">
                  <a:moveTo>
                    <a:pt x="0" y="3869"/>
                  </a:moveTo>
                  <a:lnTo>
                    <a:pt x="0" y="3869"/>
                  </a:lnTo>
                  <a:lnTo>
                    <a:pt x="0" y="3868"/>
                  </a:lnTo>
                  <a:lnTo>
                    <a:pt x="5" y="3868"/>
                  </a:lnTo>
                  <a:lnTo>
                    <a:pt x="10" y="3868"/>
                  </a:lnTo>
                  <a:lnTo>
                    <a:pt x="15" y="3868"/>
                  </a:lnTo>
                  <a:lnTo>
                    <a:pt x="21" y="3868"/>
                  </a:lnTo>
                  <a:lnTo>
                    <a:pt x="26" y="3868"/>
                  </a:lnTo>
                  <a:lnTo>
                    <a:pt x="31" y="3868"/>
                  </a:lnTo>
                  <a:lnTo>
                    <a:pt x="37" y="3868"/>
                  </a:lnTo>
                  <a:lnTo>
                    <a:pt x="42" y="3868"/>
                  </a:lnTo>
                  <a:lnTo>
                    <a:pt x="47" y="3868"/>
                  </a:lnTo>
                  <a:lnTo>
                    <a:pt x="52" y="3868"/>
                  </a:lnTo>
                  <a:lnTo>
                    <a:pt x="57" y="3868"/>
                  </a:lnTo>
                  <a:lnTo>
                    <a:pt x="63" y="3868"/>
                  </a:lnTo>
                  <a:lnTo>
                    <a:pt x="63" y="3866"/>
                  </a:lnTo>
                  <a:lnTo>
                    <a:pt x="63" y="3868"/>
                  </a:lnTo>
                  <a:lnTo>
                    <a:pt x="68" y="3868"/>
                  </a:lnTo>
                  <a:lnTo>
                    <a:pt x="73" y="3868"/>
                  </a:lnTo>
                  <a:lnTo>
                    <a:pt x="78" y="3868"/>
                  </a:lnTo>
                  <a:lnTo>
                    <a:pt x="78" y="3867"/>
                  </a:lnTo>
                  <a:lnTo>
                    <a:pt x="84" y="3868"/>
                  </a:lnTo>
                  <a:lnTo>
                    <a:pt x="89" y="3868"/>
                  </a:lnTo>
                  <a:lnTo>
                    <a:pt x="89" y="3867"/>
                  </a:lnTo>
                  <a:lnTo>
                    <a:pt x="94" y="3868"/>
                  </a:lnTo>
                  <a:lnTo>
                    <a:pt x="99" y="3868"/>
                  </a:lnTo>
                  <a:lnTo>
                    <a:pt x="99" y="3867"/>
                  </a:lnTo>
                  <a:lnTo>
                    <a:pt x="104" y="3868"/>
                  </a:lnTo>
                  <a:lnTo>
                    <a:pt x="110" y="3868"/>
                  </a:lnTo>
                  <a:lnTo>
                    <a:pt x="110" y="3867"/>
                  </a:lnTo>
                  <a:lnTo>
                    <a:pt x="115" y="3868"/>
                  </a:lnTo>
                  <a:lnTo>
                    <a:pt x="120" y="3868"/>
                  </a:lnTo>
                  <a:lnTo>
                    <a:pt x="120" y="3867"/>
                  </a:lnTo>
                  <a:lnTo>
                    <a:pt x="126" y="3867"/>
                  </a:lnTo>
                  <a:lnTo>
                    <a:pt x="126" y="3865"/>
                  </a:lnTo>
                  <a:lnTo>
                    <a:pt x="126" y="3867"/>
                  </a:lnTo>
                  <a:lnTo>
                    <a:pt x="130" y="3868"/>
                  </a:lnTo>
                  <a:lnTo>
                    <a:pt x="136" y="3868"/>
                  </a:lnTo>
                  <a:lnTo>
                    <a:pt x="136" y="3867"/>
                  </a:lnTo>
                  <a:lnTo>
                    <a:pt x="141" y="3867"/>
                  </a:lnTo>
                  <a:lnTo>
                    <a:pt x="146" y="3867"/>
                  </a:lnTo>
                  <a:lnTo>
                    <a:pt x="152" y="3867"/>
                  </a:lnTo>
                  <a:lnTo>
                    <a:pt x="156" y="3867"/>
                  </a:lnTo>
                  <a:lnTo>
                    <a:pt x="162" y="3867"/>
                  </a:lnTo>
                  <a:lnTo>
                    <a:pt x="167" y="3867"/>
                  </a:lnTo>
                  <a:lnTo>
                    <a:pt x="172" y="3867"/>
                  </a:lnTo>
                  <a:lnTo>
                    <a:pt x="178" y="3867"/>
                  </a:lnTo>
                  <a:lnTo>
                    <a:pt x="178" y="3834"/>
                  </a:lnTo>
                  <a:lnTo>
                    <a:pt x="178" y="3866"/>
                  </a:lnTo>
                  <a:lnTo>
                    <a:pt x="182" y="3867"/>
                  </a:lnTo>
                  <a:lnTo>
                    <a:pt x="188" y="3867"/>
                  </a:lnTo>
                  <a:lnTo>
                    <a:pt x="193" y="3867"/>
                  </a:lnTo>
                  <a:lnTo>
                    <a:pt x="198" y="3867"/>
                  </a:lnTo>
                  <a:lnTo>
                    <a:pt x="204" y="3867"/>
                  </a:lnTo>
                  <a:lnTo>
                    <a:pt x="209" y="3867"/>
                  </a:lnTo>
                  <a:lnTo>
                    <a:pt x="214" y="3867"/>
                  </a:lnTo>
                  <a:lnTo>
                    <a:pt x="214" y="3858"/>
                  </a:lnTo>
                  <a:lnTo>
                    <a:pt x="214" y="3867"/>
                  </a:lnTo>
                  <a:lnTo>
                    <a:pt x="219" y="3867"/>
                  </a:lnTo>
                  <a:lnTo>
                    <a:pt x="224" y="3867"/>
                  </a:lnTo>
                  <a:lnTo>
                    <a:pt x="224" y="3865"/>
                  </a:lnTo>
                  <a:lnTo>
                    <a:pt x="224" y="3867"/>
                  </a:lnTo>
                  <a:lnTo>
                    <a:pt x="230" y="3867"/>
                  </a:lnTo>
                  <a:lnTo>
                    <a:pt x="235" y="3867"/>
                  </a:lnTo>
                  <a:lnTo>
                    <a:pt x="240" y="3867"/>
                  </a:lnTo>
                  <a:lnTo>
                    <a:pt x="246" y="3867"/>
                  </a:lnTo>
                  <a:lnTo>
                    <a:pt x="246" y="3852"/>
                  </a:lnTo>
                  <a:lnTo>
                    <a:pt x="246" y="3867"/>
                  </a:lnTo>
                  <a:lnTo>
                    <a:pt x="250" y="3867"/>
                  </a:lnTo>
                  <a:lnTo>
                    <a:pt x="256" y="3867"/>
                  </a:lnTo>
                  <a:lnTo>
                    <a:pt x="261" y="3867"/>
                  </a:lnTo>
                  <a:lnTo>
                    <a:pt x="266" y="3867"/>
                  </a:lnTo>
                  <a:lnTo>
                    <a:pt x="266" y="3800"/>
                  </a:lnTo>
                  <a:lnTo>
                    <a:pt x="266" y="3862"/>
                  </a:lnTo>
                  <a:lnTo>
                    <a:pt x="272" y="3867"/>
                  </a:lnTo>
                  <a:lnTo>
                    <a:pt x="277" y="3867"/>
                  </a:lnTo>
                  <a:lnTo>
                    <a:pt x="277" y="3866"/>
                  </a:lnTo>
                  <a:lnTo>
                    <a:pt x="282" y="3866"/>
                  </a:lnTo>
                  <a:lnTo>
                    <a:pt x="282" y="3865"/>
                  </a:lnTo>
                  <a:lnTo>
                    <a:pt x="282" y="3866"/>
                  </a:lnTo>
                  <a:lnTo>
                    <a:pt x="287" y="3867"/>
                  </a:lnTo>
                  <a:lnTo>
                    <a:pt x="292" y="3867"/>
                  </a:lnTo>
                  <a:lnTo>
                    <a:pt x="298" y="3867"/>
                  </a:lnTo>
                  <a:lnTo>
                    <a:pt x="303" y="3867"/>
                  </a:lnTo>
                  <a:lnTo>
                    <a:pt x="308" y="3867"/>
                  </a:lnTo>
                  <a:lnTo>
                    <a:pt x="308" y="3858"/>
                  </a:lnTo>
                  <a:lnTo>
                    <a:pt x="308" y="3865"/>
                  </a:lnTo>
                  <a:lnTo>
                    <a:pt x="313" y="3867"/>
                  </a:lnTo>
                  <a:lnTo>
                    <a:pt x="318" y="3867"/>
                  </a:lnTo>
                  <a:lnTo>
                    <a:pt x="324" y="3867"/>
                  </a:lnTo>
                  <a:lnTo>
                    <a:pt x="329" y="3867"/>
                  </a:lnTo>
                  <a:lnTo>
                    <a:pt x="329" y="3855"/>
                  </a:lnTo>
                  <a:lnTo>
                    <a:pt x="329" y="3866"/>
                  </a:lnTo>
                  <a:lnTo>
                    <a:pt x="334" y="3867"/>
                  </a:lnTo>
                  <a:lnTo>
                    <a:pt x="339" y="3867"/>
                  </a:lnTo>
                  <a:lnTo>
                    <a:pt x="339" y="3865"/>
                  </a:lnTo>
                  <a:lnTo>
                    <a:pt x="339" y="3867"/>
                  </a:lnTo>
                  <a:lnTo>
                    <a:pt x="345" y="3867"/>
                  </a:lnTo>
                  <a:lnTo>
                    <a:pt x="350" y="3867"/>
                  </a:lnTo>
                  <a:lnTo>
                    <a:pt x="355" y="3867"/>
                  </a:lnTo>
                  <a:lnTo>
                    <a:pt x="355" y="3865"/>
                  </a:lnTo>
                  <a:lnTo>
                    <a:pt x="355" y="3866"/>
                  </a:lnTo>
                  <a:lnTo>
                    <a:pt x="360" y="3867"/>
                  </a:lnTo>
                  <a:lnTo>
                    <a:pt x="365" y="3867"/>
                  </a:lnTo>
                  <a:lnTo>
                    <a:pt x="365" y="3483"/>
                  </a:lnTo>
                  <a:lnTo>
                    <a:pt x="365" y="3829"/>
                  </a:lnTo>
                  <a:lnTo>
                    <a:pt x="371" y="3867"/>
                  </a:lnTo>
                  <a:lnTo>
                    <a:pt x="376" y="3867"/>
                  </a:lnTo>
                  <a:lnTo>
                    <a:pt x="376" y="3837"/>
                  </a:lnTo>
                  <a:lnTo>
                    <a:pt x="376" y="3867"/>
                  </a:lnTo>
                  <a:lnTo>
                    <a:pt x="381" y="3867"/>
                  </a:lnTo>
                  <a:lnTo>
                    <a:pt x="387" y="3867"/>
                  </a:lnTo>
                  <a:lnTo>
                    <a:pt x="387" y="3865"/>
                  </a:lnTo>
                  <a:lnTo>
                    <a:pt x="391" y="3867"/>
                  </a:lnTo>
                  <a:lnTo>
                    <a:pt x="397" y="3867"/>
                  </a:lnTo>
                  <a:lnTo>
                    <a:pt x="397" y="3865"/>
                  </a:lnTo>
                  <a:lnTo>
                    <a:pt x="402" y="3865"/>
                  </a:lnTo>
                  <a:lnTo>
                    <a:pt x="402" y="3855"/>
                  </a:lnTo>
                  <a:lnTo>
                    <a:pt x="402" y="3866"/>
                  </a:lnTo>
                  <a:lnTo>
                    <a:pt x="407" y="3867"/>
                  </a:lnTo>
                  <a:lnTo>
                    <a:pt x="413" y="3867"/>
                  </a:lnTo>
                  <a:lnTo>
                    <a:pt x="413" y="3866"/>
                  </a:lnTo>
                  <a:lnTo>
                    <a:pt x="418" y="3866"/>
                  </a:lnTo>
                  <a:lnTo>
                    <a:pt x="418" y="3863"/>
                  </a:lnTo>
                  <a:lnTo>
                    <a:pt x="418" y="3865"/>
                  </a:lnTo>
                  <a:lnTo>
                    <a:pt x="423" y="3866"/>
                  </a:lnTo>
                  <a:lnTo>
                    <a:pt x="428" y="3866"/>
                  </a:lnTo>
                  <a:lnTo>
                    <a:pt x="428" y="3860"/>
                  </a:lnTo>
                  <a:lnTo>
                    <a:pt x="428" y="3862"/>
                  </a:lnTo>
                  <a:lnTo>
                    <a:pt x="433" y="3866"/>
                  </a:lnTo>
                  <a:lnTo>
                    <a:pt x="439" y="3867"/>
                  </a:lnTo>
                  <a:lnTo>
                    <a:pt x="444" y="3867"/>
                  </a:lnTo>
                  <a:lnTo>
                    <a:pt x="444" y="3863"/>
                  </a:lnTo>
                  <a:lnTo>
                    <a:pt x="444" y="3866"/>
                  </a:lnTo>
                  <a:lnTo>
                    <a:pt x="449" y="3866"/>
                  </a:lnTo>
                  <a:lnTo>
                    <a:pt x="455" y="3867"/>
                  </a:lnTo>
                  <a:lnTo>
                    <a:pt x="459" y="3867"/>
                  </a:lnTo>
                  <a:lnTo>
                    <a:pt x="459" y="3865"/>
                  </a:lnTo>
                  <a:lnTo>
                    <a:pt x="465" y="3866"/>
                  </a:lnTo>
                  <a:lnTo>
                    <a:pt x="470" y="3866"/>
                  </a:lnTo>
                  <a:lnTo>
                    <a:pt x="470" y="3863"/>
                  </a:lnTo>
                  <a:lnTo>
                    <a:pt x="470" y="3866"/>
                  </a:lnTo>
                  <a:lnTo>
                    <a:pt x="475" y="3866"/>
                  </a:lnTo>
                  <a:lnTo>
                    <a:pt x="481" y="3866"/>
                  </a:lnTo>
                  <a:lnTo>
                    <a:pt x="481" y="3861"/>
                  </a:lnTo>
                  <a:lnTo>
                    <a:pt x="485" y="3861"/>
                  </a:lnTo>
                  <a:lnTo>
                    <a:pt x="485" y="3762"/>
                  </a:lnTo>
                  <a:lnTo>
                    <a:pt x="485" y="3865"/>
                  </a:lnTo>
                  <a:lnTo>
                    <a:pt x="491" y="3866"/>
                  </a:lnTo>
                  <a:lnTo>
                    <a:pt x="496" y="3866"/>
                  </a:lnTo>
                  <a:lnTo>
                    <a:pt x="496" y="3838"/>
                  </a:lnTo>
                  <a:lnTo>
                    <a:pt x="496" y="3863"/>
                  </a:lnTo>
                  <a:lnTo>
                    <a:pt x="501" y="3866"/>
                  </a:lnTo>
                  <a:lnTo>
                    <a:pt x="507" y="3866"/>
                  </a:lnTo>
                  <a:lnTo>
                    <a:pt x="507" y="3780"/>
                  </a:lnTo>
                  <a:lnTo>
                    <a:pt x="507" y="3859"/>
                  </a:lnTo>
                  <a:lnTo>
                    <a:pt x="511" y="3866"/>
                  </a:lnTo>
                  <a:lnTo>
                    <a:pt x="517" y="3866"/>
                  </a:lnTo>
                  <a:lnTo>
                    <a:pt x="517" y="3862"/>
                  </a:lnTo>
                  <a:lnTo>
                    <a:pt x="517" y="3865"/>
                  </a:lnTo>
                  <a:lnTo>
                    <a:pt x="522" y="3866"/>
                  </a:lnTo>
                  <a:lnTo>
                    <a:pt x="527" y="3866"/>
                  </a:lnTo>
                  <a:lnTo>
                    <a:pt x="527" y="3865"/>
                  </a:lnTo>
                  <a:lnTo>
                    <a:pt x="533" y="3866"/>
                  </a:lnTo>
                  <a:lnTo>
                    <a:pt x="537" y="3866"/>
                  </a:lnTo>
                  <a:lnTo>
                    <a:pt x="537" y="3865"/>
                  </a:lnTo>
                  <a:lnTo>
                    <a:pt x="543" y="3865"/>
                  </a:lnTo>
                  <a:lnTo>
                    <a:pt x="543" y="3848"/>
                  </a:lnTo>
                  <a:lnTo>
                    <a:pt x="543" y="3864"/>
                  </a:lnTo>
                  <a:lnTo>
                    <a:pt x="548" y="3866"/>
                  </a:lnTo>
                  <a:lnTo>
                    <a:pt x="553" y="3866"/>
                  </a:lnTo>
                  <a:lnTo>
                    <a:pt x="553" y="3855"/>
                  </a:lnTo>
                  <a:lnTo>
                    <a:pt x="553" y="3865"/>
                  </a:lnTo>
                  <a:lnTo>
                    <a:pt x="559" y="3866"/>
                  </a:lnTo>
                  <a:lnTo>
                    <a:pt x="563" y="3866"/>
                  </a:lnTo>
                  <a:lnTo>
                    <a:pt x="563" y="3865"/>
                  </a:lnTo>
                  <a:lnTo>
                    <a:pt x="569" y="3865"/>
                  </a:lnTo>
                  <a:lnTo>
                    <a:pt x="569" y="3839"/>
                  </a:lnTo>
                  <a:lnTo>
                    <a:pt x="569" y="3860"/>
                  </a:lnTo>
                  <a:lnTo>
                    <a:pt x="574" y="3865"/>
                  </a:lnTo>
                  <a:lnTo>
                    <a:pt x="579" y="3865"/>
                  </a:lnTo>
                  <a:lnTo>
                    <a:pt x="579" y="3859"/>
                  </a:lnTo>
                  <a:lnTo>
                    <a:pt x="579" y="3861"/>
                  </a:lnTo>
                  <a:lnTo>
                    <a:pt x="585" y="3865"/>
                  </a:lnTo>
                  <a:lnTo>
                    <a:pt x="590" y="3865"/>
                  </a:lnTo>
                  <a:lnTo>
                    <a:pt x="590" y="3762"/>
                  </a:lnTo>
                  <a:lnTo>
                    <a:pt x="590" y="3863"/>
                  </a:lnTo>
                  <a:lnTo>
                    <a:pt x="595" y="3866"/>
                  </a:lnTo>
                  <a:lnTo>
                    <a:pt x="600" y="3866"/>
                  </a:lnTo>
                  <a:lnTo>
                    <a:pt x="600" y="3854"/>
                  </a:lnTo>
                  <a:lnTo>
                    <a:pt x="605" y="3854"/>
                  </a:lnTo>
                  <a:lnTo>
                    <a:pt x="605" y="3554"/>
                  </a:lnTo>
                  <a:lnTo>
                    <a:pt x="605" y="3836"/>
                  </a:lnTo>
                  <a:lnTo>
                    <a:pt x="611" y="3865"/>
                  </a:lnTo>
                  <a:lnTo>
                    <a:pt x="616" y="3865"/>
                  </a:lnTo>
                  <a:lnTo>
                    <a:pt x="616" y="3828"/>
                  </a:lnTo>
                  <a:lnTo>
                    <a:pt x="616" y="3843"/>
                  </a:lnTo>
                  <a:lnTo>
                    <a:pt x="621" y="3865"/>
                  </a:lnTo>
                  <a:lnTo>
                    <a:pt x="627" y="3865"/>
                  </a:lnTo>
                  <a:lnTo>
                    <a:pt x="627" y="3863"/>
                  </a:lnTo>
                  <a:lnTo>
                    <a:pt x="632" y="3863"/>
                  </a:lnTo>
                  <a:lnTo>
                    <a:pt x="632" y="3851"/>
                  </a:lnTo>
                  <a:lnTo>
                    <a:pt x="632" y="3859"/>
                  </a:lnTo>
                  <a:lnTo>
                    <a:pt x="637" y="3865"/>
                  </a:lnTo>
                  <a:lnTo>
                    <a:pt x="642" y="3865"/>
                  </a:lnTo>
                  <a:lnTo>
                    <a:pt x="642" y="3855"/>
                  </a:lnTo>
                  <a:lnTo>
                    <a:pt x="647" y="3855"/>
                  </a:lnTo>
                  <a:lnTo>
                    <a:pt x="647" y="3808"/>
                  </a:lnTo>
                  <a:lnTo>
                    <a:pt x="647" y="3865"/>
                  </a:lnTo>
                  <a:lnTo>
                    <a:pt x="653" y="3865"/>
                  </a:lnTo>
                  <a:lnTo>
                    <a:pt x="658" y="3865"/>
                  </a:lnTo>
                  <a:lnTo>
                    <a:pt x="658" y="3864"/>
                  </a:lnTo>
                  <a:lnTo>
                    <a:pt x="663" y="3864"/>
                  </a:lnTo>
                  <a:lnTo>
                    <a:pt x="663" y="3862"/>
                  </a:lnTo>
                  <a:lnTo>
                    <a:pt x="668" y="3862"/>
                  </a:lnTo>
                  <a:lnTo>
                    <a:pt x="668" y="3859"/>
                  </a:lnTo>
                  <a:lnTo>
                    <a:pt x="668" y="3864"/>
                  </a:lnTo>
                  <a:lnTo>
                    <a:pt x="674" y="3865"/>
                  </a:lnTo>
                  <a:lnTo>
                    <a:pt x="679" y="3865"/>
                  </a:lnTo>
                  <a:lnTo>
                    <a:pt x="679" y="3864"/>
                  </a:lnTo>
                  <a:lnTo>
                    <a:pt x="684" y="3864"/>
                  </a:lnTo>
                  <a:lnTo>
                    <a:pt x="684" y="2594"/>
                  </a:lnTo>
                  <a:lnTo>
                    <a:pt x="684" y="3698"/>
                  </a:lnTo>
                  <a:lnTo>
                    <a:pt x="689" y="3865"/>
                  </a:lnTo>
                  <a:lnTo>
                    <a:pt x="694" y="3865"/>
                  </a:lnTo>
                  <a:lnTo>
                    <a:pt x="694" y="3841"/>
                  </a:lnTo>
                  <a:lnTo>
                    <a:pt x="694" y="3851"/>
                  </a:lnTo>
                  <a:lnTo>
                    <a:pt x="700" y="3865"/>
                  </a:lnTo>
                  <a:lnTo>
                    <a:pt x="705" y="3865"/>
                  </a:lnTo>
                  <a:lnTo>
                    <a:pt x="705" y="3854"/>
                  </a:lnTo>
                  <a:lnTo>
                    <a:pt x="705" y="3865"/>
                  </a:lnTo>
                  <a:lnTo>
                    <a:pt x="710" y="3865"/>
                  </a:lnTo>
                  <a:lnTo>
                    <a:pt x="715" y="3865"/>
                  </a:lnTo>
                  <a:lnTo>
                    <a:pt x="720" y="3865"/>
                  </a:lnTo>
                  <a:lnTo>
                    <a:pt x="720" y="3863"/>
                  </a:lnTo>
                  <a:lnTo>
                    <a:pt x="720" y="3865"/>
                  </a:lnTo>
                  <a:lnTo>
                    <a:pt x="726" y="3865"/>
                  </a:lnTo>
                  <a:lnTo>
                    <a:pt x="731" y="3865"/>
                  </a:lnTo>
                  <a:lnTo>
                    <a:pt x="731" y="3861"/>
                  </a:lnTo>
                  <a:lnTo>
                    <a:pt x="731" y="3864"/>
                  </a:lnTo>
                  <a:lnTo>
                    <a:pt x="736" y="3865"/>
                  </a:lnTo>
                  <a:lnTo>
                    <a:pt x="742" y="3865"/>
                  </a:lnTo>
                  <a:lnTo>
                    <a:pt x="742" y="3860"/>
                  </a:lnTo>
                  <a:lnTo>
                    <a:pt x="742" y="3862"/>
                  </a:lnTo>
                  <a:lnTo>
                    <a:pt x="746" y="3865"/>
                  </a:lnTo>
                  <a:lnTo>
                    <a:pt x="752" y="3865"/>
                  </a:lnTo>
                  <a:lnTo>
                    <a:pt x="752" y="3854"/>
                  </a:lnTo>
                  <a:lnTo>
                    <a:pt x="752" y="3863"/>
                  </a:lnTo>
                  <a:lnTo>
                    <a:pt x="757" y="3865"/>
                  </a:lnTo>
                  <a:lnTo>
                    <a:pt x="762" y="3865"/>
                  </a:lnTo>
                  <a:lnTo>
                    <a:pt x="762" y="3861"/>
                  </a:lnTo>
                  <a:lnTo>
                    <a:pt x="762" y="3865"/>
                  </a:lnTo>
                  <a:lnTo>
                    <a:pt x="768" y="3865"/>
                  </a:lnTo>
                  <a:lnTo>
                    <a:pt x="772" y="3865"/>
                  </a:lnTo>
                  <a:lnTo>
                    <a:pt x="772" y="3863"/>
                  </a:lnTo>
                  <a:lnTo>
                    <a:pt x="772" y="3864"/>
                  </a:lnTo>
                  <a:lnTo>
                    <a:pt x="778" y="3865"/>
                  </a:lnTo>
                  <a:lnTo>
                    <a:pt x="783" y="3865"/>
                  </a:lnTo>
                  <a:lnTo>
                    <a:pt x="783" y="3857"/>
                  </a:lnTo>
                  <a:lnTo>
                    <a:pt x="788" y="3857"/>
                  </a:lnTo>
                  <a:lnTo>
                    <a:pt x="788" y="3848"/>
                  </a:lnTo>
                  <a:lnTo>
                    <a:pt x="794" y="3848"/>
                  </a:lnTo>
                  <a:lnTo>
                    <a:pt x="794" y="3846"/>
                  </a:lnTo>
                  <a:lnTo>
                    <a:pt x="794" y="3864"/>
                  </a:lnTo>
                  <a:lnTo>
                    <a:pt x="799" y="3865"/>
                  </a:lnTo>
                  <a:lnTo>
                    <a:pt x="804" y="3865"/>
                  </a:lnTo>
                  <a:lnTo>
                    <a:pt x="804" y="3863"/>
                  </a:lnTo>
                  <a:lnTo>
                    <a:pt x="809" y="3863"/>
                  </a:lnTo>
                  <a:lnTo>
                    <a:pt x="809" y="3802"/>
                  </a:lnTo>
                  <a:lnTo>
                    <a:pt x="809" y="3846"/>
                  </a:lnTo>
                  <a:lnTo>
                    <a:pt x="814" y="3865"/>
                  </a:lnTo>
                  <a:lnTo>
                    <a:pt x="820" y="3865"/>
                  </a:lnTo>
                  <a:lnTo>
                    <a:pt x="820" y="3862"/>
                  </a:lnTo>
                  <a:lnTo>
                    <a:pt x="820" y="3863"/>
                  </a:lnTo>
                  <a:lnTo>
                    <a:pt x="825" y="3865"/>
                  </a:lnTo>
                  <a:lnTo>
                    <a:pt x="830" y="3865"/>
                  </a:lnTo>
                  <a:lnTo>
                    <a:pt x="830" y="3863"/>
                  </a:lnTo>
                  <a:lnTo>
                    <a:pt x="836" y="3863"/>
                  </a:lnTo>
                  <a:lnTo>
                    <a:pt x="836" y="3728"/>
                  </a:lnTo>
                  <a:lnTo>
                    <a:pt x="836" y="3852"/>
                  </a:lnTo>
                  <a:lnTo>
                    <a:pt x="840" y="3865"/>
                  </a:lnTo>
                  <a:lnTo>
                    <a:pt x="846" y="3865"/>
                  </a:lnTo>
                  <a:lnTo>
                    <a:pt x="846" y="0"/>
                  </a:lnTo>
                  <a:lnTo>
                    <a:pt x="846" y="3428"/>
                  </a:lnTo>
                  <a:lnTo>
                    <a:pt x="851" y="3865"/>
                  </a:lnTo>
                  <a:lnTo>
                    <a:pt x="856" y="3865"/>
                  </a:lnTo>
                  <a:lnTo>
                    <a:pt x="856" y="3828"/>
                  </a:lnTo>
                  <a:lnTo>
                    <a:pt x="856" y="3863"/>
                  </a:lnTo>
                  <a:lnTo>
                    <a:pt x="862" y="3865"/>
                  </a:lnTo>
                  <a:lnTo>
                    <a:pt x="866" y="3865"/>
                  </a:lnTo>
                  <a:lnTo>
                    <a:pt x="866" y="3854"/>
                  </a:lnTo>
                  <a:lnTo>
                    <a:pt x="866" y="3861"/>
                  </a:lnTo>
                  <a:lnTo>
                    <a:pt x="872" y="3864"/>
                  </a:lnTo>
                  <a:lnTo>
                    <a:pt x="877" y="3864"/>
                  </a:lnTo>
                  <a:lnTo>
                    <a:pt x="877" y="3861"/>
                  </a:lnTo>
                  <a:lnTo>
                    <a:pt x="877" y="3864"/>
                  </a:lnTo>
                  <a:lnTo>
                    <a:pt x="882" y="3864"/>
                  </a:lnTo>
                  <a:lnTo>
                    <a:pt x="888" y="3864"/>
                  </a:lnTo>
                  <a:lnTo>
                    <a:pt x="888" y="3860"/>
                  </a:lnTo>
                  <a:lnTo>
                    <a:pt x="893" y="3860"/>
                  </a:lnTo>
                  <a:lnTo>
                    <a:pt x="893" y="3847"/>
                  </a:lnTo>
                  <a:lnTo>
                    <a:pt x="898" y="3847"/>
                  </a:lnTo>
                  <a:lnTo>
                    <a:pt x="898" y="3841"/>
                  </a:lnTo>
                  <a:lnTo>
                    <a:pt x="898" y="3859"/>
                  </a:lnTo>
                  <a:lnTo>
                    <a:pt x="903" y="3864"/>
                  </a:lnTo>
                  <a:lnTo>
                    <a:pt x="908" y="3864"/>
                  </a:lnTo>
                  <a:lnTo>
                    <a:pt x="908" y="3858"/>
                  </a:lnTo>
                  <a:lnTo>
                    <a:pt x="908" y="3864"/>
                  </a:lnTo>
                  <a:lnTo>
                    <a:pt x="914" y="3864"/>
                  </a:lnTo>
                  <a:lnTo>
                    <a:pt x="919" y="3864"/>
                  </a:lnTo>
                  <a:lnTo>
                    <a:pt x="919" y="3862"/>
                  </a:lnTo>
                  <a:lnTo>
                    <a:pt x="924" y="3862"/>
                  </a:lnTo>
                  <a:lnTo>
                    <a:pt x="924" y="3861"/>
                  </a:lnTo>
                  <a:lnTo>
                    <a:pt x="929" y="3861"/>
                  </a:lnTo>
                  <a:lnTo>
                    <a:pt x="929" y="3854"/>
                  </a:lnTo>
                  <a:lnTo>
                    <a:pt x="935" y="3854"/>
                  </a:lnTo>
                  <a:lnTo>
                    <a:pt x="935" y="3840"/>
                  </a:lnTo>
                  <a:lnTo>
                    <a:pt x="935" y="3858"/>
                  </a:lnTo>
                  <a:lnTo>
                    <a:pt x="940" y="3864"/>
                  </a:lnTo>
                  <a:lnTo>
                    <a:pt x="945" y="3864"/>
                  </a:lnTo>
                  <a:lnTo>
                    <a:pt x="950" y="3864"/>
                  </a:lnTo>
                  <a:lnTo>
                    <a:pt x="950" y="3863"/>
                  </a:lnTo>
                  <a:lnTo>
                    <a:pt x="955" y="3864"/>
                  </a:lnTo>
                  <a:lnTo>
                    <a:pt x="961" y="3864"/>
                  </a:lnTo>
                  <a:lnTo>
                    <a:pt x="961" y="3863"/>
                  </a:lnTo>
                  <a:lnTo>
                    <a:pt x="966" y="3863"/>
                  </a:lnTo>
                  <a:lnTo>
                    <a:pt x="966" y="3859"/>
                  </a:lnTo>
                  <a:lnTo>
                    <a:pt x="966" y="3860"/>
                  </a:lnTo>
                  <a:lnTo>
                    <a:pt x="971" y="3864"/>
                  </a:lnTo>
                  <a:lnTo>
                    <a:pt x="977" y="3864"/>
                  </a:lnTo>
                  <a:lnTo>
                    <a:pt x="977" y="3776"/>
                  </a:lnTo>
                  <a:lnTo>
                    <a:pt x="977" y="3786"/>
                  </a:lnTo>
                  <a:lnTo>
                    <a:pt x="981" y="3864"/>
                  </a:lnTo>
                  <a:lnTo>
                    <a:pt x="987" y="3864"/>
                  </a:lnTo>
                  <a:lnTo>
                    <a:pt x="987" y="3815"/>
                  </a:lnTo>
                  <a:lnTo>
                    <a:pt x="987" y="3832"/>
                  </a:lnTo>
                  <a:lnTo>
                    <a:pt x="992" y="3863"/>
                  </a:lnTo>
                  <a:lnTo>
                    <a:pt x="997" y="3864"/>
                  </a:lnTo>
                  <a:lnTo>
                    <a:pt x="1002" y="3864"/>
                  </a:lnTo>
                  <a:lnTo>
                    <a:pt x="1002" y="3845"/>
                  </a:lnTo>
                  <a:lnTo>
                    <a:pt x="1002" y="3863"/>
                  </a:lnTo>
                  <a:lnTo>
                    <a:pt x="1008" y="3863"/>
                  </a:lnTo>
                  <a:lnTo>
                    <a:pt x="1013" y="3863"/>
                  </a:lnTo>
                  <a:lnTo>
                    <a:pt x="1013" y="3857"/>
                  </a:lnTo>
                  <a:lnTo>
                    <a:pt x="1013" y="3862"/>
                  </a:lnTo>
                  <a:lnTo>
                    <a:pt x="1018" y="3864"/>
                  </a:lnTo>
                  <a:lnTo>
                    <a:pt x="1023" y="3864"/>
                  </a:lnTo>
                  <a:lnTo>
                    <a:pt x="1023" y="3863"/>
                  </a:lnTo>
                  <a:lnTo>
                    <a:pt x="1029" y="3863"/>
                  </a:lnTo>
                  <a:lnTo>
                    <a:pt x="1029" y="3829"/>
                  </a:lnTo>
                  <a:lnTo>
                    <a:pt x="1029" y="3862"/>
                  </a:lnTo>
                  <a:lnTo>
                    <a:pt x="1034" y="3863"/>
                  </a:lnTo>
                  <a:lnTo>
                    <a:pt x="1039" y="3863"/>
                  </a:lnTo>
                  <a:lnTo>
                    <a:pt x="1039" y="3858"/>
                  </a:lnTo>
                  <a:lnTo>
                    <a:pt x="1044" y="3858"/>
                  </a:lnTo>
                  <a:lnTo>
                    <a:pt x="1044" y="3833"/>
                  </a:lnTo>
                  <a:lnTo>
                    <a:pt x="1044" y="3859"/>
                  </a:lnTo>
                  <a:lnTo>
                    <a:pt x="1049" y="3863"/>
                  </a:lnTo>
                  <a:lnTo>
                    <a:pt x="1055" y="3863"/>
                  </a:lnTo>
                  <a:lnTo>
                    <a:pt x="1055" y="3860"/>
                  </a:lnTo>
                  <a:lnTo>
                    <a:pt x="1055" y="3863"/>
                  </a:lnTo>
                  <a:lnTo>
                    <a:pt x="1060" y="3863"/>
                  </a:lnTo>
                  <a:lnTo>
                    <a:pt x="1065" y="3863"/>
                  </a:lnTo>
                  <a:lnTo>
                    <a:pt x="1071" y="3863"/>
                  </a:lnTo>
                  <a:lnTo>
                    <a:pt x="1071" y="3856"/>
                  </a:lnTo>
                  <a:lnTo>
                    <a:pt x="1071" y="3861"/>
                  </a:lnTo>
                  <a:lnTo>
                    <a:pt x="1075" y="3863"/>
                  </a:lnTo>
                  <a:lnTo>
                    <a:pt x="1081" y="3863"/>
                  </a:lnTo>
                  <a:lnTo>
                    <a:pt x="1081" y="3861"/>
                  </a:lnTo>
                  <a:lnTo>
                    <a:pt x="1086" y="3861"/>
                  </a:lnTo>
                  <a:lnTo>
                    <a:pt x="1086" y="3749"/>
                  </a:lnTo>
                  <a:lnTo>
                    <a:pt x="1086" y="3854"/>
                  </a:lnTo>
                  <a:lnTo>
                    <a:pt x="1091" y="3863"/>
                  </a:lnTo>
                  <a:lnTo>
                    <a:pt x="1097" y="3863"/>
                  </a:lnTo>
                  <a:lnTo>
                    <a:pt x="1097" y="3839"/>
                  </a:lnTo>
                  <a:lnTo>
                    <a:pt x="1097" y="3861"/>
                  </a:lnTo>
                  <a:lnTo>
                    <a:pt x="1101" y="3863"/>
                  </a:lnTo>
                  <a:lnTo>
                    <a:pt x="1107" y="3863"/>
                  </a:lnTo>
                  <a:lnTo>
                    <a:pt x="1112" y="3863"/>
                  </a:lnTo>
                  <a:lnTo>
                    <a:pt x="1112" y="3852"/>
                  </a:lnTo>
                  <a:lnTo>
                    <a:pt x="1117" y="3852"/>
                  </a:lnTo>
                  <a:lnTo>
                    <a:pt x="1117" y="3844"/>
                  </a:lnTo>
                  <a:lnTo>
                    <a:pt x="1117" y="3861"/>
                  </a:lnTo>
                  <a:lnTo>
                    <a:pt x="1123" y="3863"/>
                  </a:lnTo>
                  <a:lnTo>
                    <a:pt x="1127" y="3863"/>
                  </a:lnTo>
                  <a:lnTo>
                    <a:pt x="1127" y="3852"/>
                  </a:lnTo>
                  <a:lnTo>
                    <a:pt x="1127" y="3862"/>
                  </a:lnTo>
                  <a:lnTo>
                    <a:pt x="1133" y="3863"/>
                  </a:lnTo>
                  <a:lnTo>
                    <a:pt x="1138" y="3863"/>
                  </a:lnTo>
                  <a:lnTo>
                    <a:pt x="1138" y="3862"/>
                  </a:lnTo>
                  <a:lnTo>
                    <a:pt x="1143" y="3863"/>
                  </a:lnTo>
                  <a:lnTo>
                    <a:pt x="1149" y="3863"/>
                  </a:lnTo>
                  <a:lnTo>
                    <a:pt x="1149" y="3861"/>
                  </a:lnTo>
                  <a:lnTo>
                    <a:pt x="1153" y="3863"/>
                  </a:lnTo>
                  <a:lnTo>
                    <a:pt x="1159" y="3863"/>
                  </a:lnTo>
                  <a:lnTo>
                    <a:pt x="1159" y="3861"/>
                  </a:lnTo>
                  <a:lnTo>
                    <a:pt x="1159" y="3863"/>
                  </a:lnTo>
                  <a:lnTo>
                    <a:pt x="1164" y="3863"/>
                  </a:lnTo>
                  <a:lnTo>
                    <a:pt x="1169" y="3863"/>
                  </a:lnTo>
                  <a:lnTo>
                    <a:pt x="1169" y="3707"/>
                  </a:lnTo>
                  <a:lnTo>
                    <a:pt x="1169" y="3843"/>
                  </a:lnTo>
                  <a:lnTo>
                    <a:pt x="1175" y="3863"/>
                  </a:lnTo>
                  <a:lnTo>
                    <a:pt x="1180" y="3863"/>
                  </a:lnTo>
                  <a:lnTo>
                    <a:pt x="1180" y="3856"/>
                  </a:lnTo>
                  <a:lnTo>
                    <a:pt x="1180" y="3862"/>
                  </a:lnTo>
                  <a:lnTo>
                    <a:pt x="1185" y="3863"/>
                  </a:lnTo>
                  <a:lnTo>
                    <a:pt x="1190" y="3863"/>
                  </a:lnTo>
                  <a:lnTo>
                    <a:pt x="1190" y="3782"/>
                  </a:lnTo>
                  <a:lnTo>
                    <a:pt x="1190" y="3862"/>
                  </a:lnTo>
                  <a:lnTo>
                    <a:pt x="1195" y="3863"/>
                  </a:lnTo>
                  <a:lnTo>
                    <a:pt x="1201" y="3863"/>
                  </a:lnTo>
                  <a:lnTo>
                    <a:pt x="1201" y="3858"/>
                  </a:lnTo>
                  <a:lnTo>
                    <a:pt x="1206" y="3858"/>
                  </a:lnTo>
                  <a:lnTo>
                    <a:pt x="1206" y="3364"/>
                  </a:lnTo>
                  <a:lnTo>
                    <a:pt x="1206" y="3854"/>
                  </a:lnTo>
                  <a:lnTo>
                    <a:pt x="1211" y="3863"/>
                  </a:lnTo>
                  <a:lnTo>
                    <a:pt x="1217" y="3863"/>
                  </a:lnTo>
                  <a:lnTo>
                    <a:pt x="1217" y="3860"/>
                  </a:lnTo>
                  <a:lnTo>
                    <a:pt x="1217" y="3862"/>
                  </a:lnTo>
                  <a:lnTo>
                    <a:pt x="1222" y="3863"/>
                  </a:lnTo>
                  <a:lnTo>
                    <a:pt x="1227" y="3863"/>
                  </a:lnTo>
                  <a:lnTo>
                    <a:pt x="1227" y="3861"/>
                  </a:lnTo>
                  <a:lnTo>
                    <a:pt x="1232" y="3861"/>
                  </a:lnTo>
                  <a:lnTo>
                    <a:pt x="1232" y="3859"/>
                  </a:lnTo>
                  <a:lnTo>
                    <a:pt x="1232" y="3861"/>
                  </a:lnTo>
                  <a:lnTo>
                    <a:pt x="1237" y="3863"/>
                  </a:lnTo>
                  <a:lnTo>
                    <a:pt x="1243" y="3863"/>
                  </a:lnTo>
                  <a:lnTo>
                    <a:pt x="1243" y="3861"/>
                  </a:lnTo>
                  <a:lnTo>
                    <a:pt x="1248" y="3863"/>
                  </a:lnTo>
                  <a:lnTo>
                    <a:pt x="1253" y="3863"/>
                  </a:lnTo>
                  <a:lnTo>
                    <a:pt x="1253" y="3862"/>
                  </a:lnTo>
                  <a:lnTo>
                    <a:pt x="1258" y="3862"/>
                  </a:lnTo>
                  <a:lnTo>
                    <a:pt x="1258" y="3859"/>
                  </a:lnTo>
                  <a:lnTo>
                    <a:pt x="1263" y="3859"/>
                  </a:lnTo>
                  <a:lnTo>
                    <a:pt x="1263" y="3848"/>
                  </a:lnTo>
                  <a:lnTo>
                    <a:pt x="1263" y="3860"/>
                  </a:lnTo>
                  <a:lnTo>
                    <a:pt x="1269" y="3863"/>
                  </a:lnTo>
                  <a:lnTo>
                    <a:pt x="1274" y="3863"/>
                  </a:lnTo>
                  <a:lnTo>
                    <a:pt x="1274" y="3851"/>
                  </a:lnTo>
                  <a:lnTo>
                    <a:pt x="1279" y="3851"/>
                  </a:lnTo>
                  <a:lnTo>
                    <a:pt x="1279" y="3848"/>
                  </a:lnTo>
                  <a:lnTo>
                    <a:pt x="1284" y="3848"/>
                  </a:lnTo>
                  <a:lnTo>
                    <a:pt x="1284" y="3810"/>
                  </a:lnTo>
                  <a:lnTo>
                    <a:pt x="1290" y="3810"/>
                  </a:lnTo>
                  <a:lnTo>
                    <a:pt x="1290" y="3574"/>
                  </a:lnTo>
                  <a:lnTo>
                    <a:pt x="1290" y="3827"/>
                  </a:lnTo>
                  <a:lnTo>
                    <a:pt x="1295" y="3863"/>
                  </a:lnTo>
                  <a:lnTo>
                    <a:pt x="1300" y="3863"/>
                  </a:lnTo>
                  <a:lnTo>
                    <a:pt x="1300" y="3858"/>
                  </a:lnTo>
                  <a:lnTo>
                    <a:pt x="1305" y="3858"/>
                  </a:lnTo>
                  <a:lnTo>
                    <a:pt x="1305" y="3854"/>
                  </a:lnTo>
                  <a:lnTo>
                    <a:pt x="1305" y="3855"/>
                  </a:lnTo>
                  <a:lnTo>
                    <a:pt x="1310" y="3862"/>
                  </a:lnTo>
                  <a:lnTo>
                    <a:pt x="1316" y="3862"/>
                  </a:lnTo>
                  <a:lnTo>
                    <a:pt x="1316" y="3831"/>
                  </a:lnTo>
                  <a:lnTo>
                    <a:pt x="1321" y="3831"/>
                  </a:lnTo>
                  <a:lnTo>
                    <a:pt x="1321" y="3684"/>
                  </a:lnTo>
                  <a:lnTo>
                    <a:pt x="1321" y="3834"/>
                  </a:lnTo>
                  <a:lnTo>
                    <a:pt x="1326" y="3863"/>
                  </a:lnTo>
                  <a:lnTo>
                    <a:pt x="1332" y="3863"/>
                  </a:lnTo>
                  <a:lnTo>
                    <a:pt x="1332" y="3861"/>
                  </a:lnTo>
                  <a:lnTo>
                    <a:pt x="1336" y="3861"/>
                  </a:lnTo>
                  <a:lnTo>
                    <a:pt x="1336" y="3852"/>
                  </a:lnTo>
                  <a:lnTo>
                    <a:pt x="1336" y="3861"/>
                  </a:lnTo>
                  <a:lnTo>
                    <a:pt x="1342" y="3862"/>
                  </a:lnTo>
                  <a:lnTo>
                    <a:pt x="1347" y="3862"/>
                  </a:lnTo>
                  <a:lnTo>
                    <a:pt x="1347" y="3856"/>
                  </a:lnTo>
                  <a:lnTo>
                    <a:pt x="1352" y="3856"/>
                  </a:lnTo>
                  <a:lnTo>
                    <a:pt x="1352" y="3843"/>
                  </a:lnTo>
                  <a:lnTo>
                    <a:pt x="1352" y="3861"/>
                  </a:lnTo>
                  <a:lnTo>
                    <a:pt x="1358" y="3862"/>
                  </a:lnTo>
                  <a:lnTo>
                    <a:pt x="1362" y="3862"/>
                  </a:lnTo>
                  <a:lnTo>
                    <a:pt x="1362" y="3857"/>
                  </a:lnTo>
                  <a:lnTo>
                    <a:pt x="1368" y="3857"/>
                  </a:lnTo>
                  <a:lnTo>
                    <a:pt x="1368" y="3850"/>
                  </a:lnTo>
                  <a:lnTo>
                    <a:pt x="1368" y="3861"/>
                  </a:lnTo>
                  <a:lnTo>
                    <a:pt x="1373" y="3862"/>
                  </a:lnTo>
                  <a:lnTo>
                    <a:pt x="1378" y="3862"/>
                  </a:lnTo>
                  <a:lnTo>
                    <a:pt x="1378" y="3861"/>
                  </a:lnTo>
                  <a:lnTo>
                    <a:pt x="1384" y="3862"/>
                  </a:lnTo>
                  <a:lnTo>
                    <a:pt x="1389" y="3862"/>
                  </a:lnTo>
                  <a:lnTo>
                    <a:pt x="1389" y="3859"/>
                  </a:lnTo>
                  <a:lnTo>
                    <a:pt x="1389" y="3861"/>
                  </a:lnTo>
                  <a:lnTo>
                    <a:pt x="1394" y="3862"/>
                  </a:lnTo>
                  <a:lnTo>
                    <a:pt x="1399" y="3862"/>
                  </a:lnTo>
                  <a:lnTo>
                    <a:pt x="1399" y="3856"/>
                  </a:lnTo>
                  <a:lnTo>
                    <a:pt x="1399" y="3861"/>
                  </a:lnTo>
                  <a:lnTo>
                    <a:pt x="1404" y="3862"/>
                  </a:lnTo>
                  <a:lnTo>
                    <a:pt x="1410" y="3862"/>
                  </a:lnTo>
                  <a:lnTo>
                    <a:pt x="1410" y="3860"/>
                  </a:lnTo>
                  <a:lnTo>
                    <a:pt x="1415" y="3860"/>
                  </a:lnTo>
                  <a:lnTo>
                    <a:pt x="1415" y="3856"/>
                  </a:lnTo>
                  <a:lnTo>
                    <a:pt x="1420" y="3856"/>
                  </a:lnTo>
                  <a:lnTo>
                    <a:pt x="1420" y="3855"/>
                  </a:lnTo>
                  <a:lnTo>
                    <a:pt x="1420" y="3857"/>
                  </a:lnTo>
                  <a:lnTo>
                    <a:pt x="1426" y="3862"/>
                  </a:lnTo>
                  <a:lnTo>
                    <a:pt x="1430" y="3862"/>
                  </a:lnTo>
                  <a:lnTo>
                    <a:pt x="1430" y="3858"/>
                  </a:lnTo>
                  <a:lnTo>
                    <a:pt x="1436" y="3858"/>
                  </a:lnTo>
                  <a:lnTo>
                    <a:pt x="1436" y="3854"/>
                  </a:lnTo>
                  <a:lnTo>
                    <a:pt x="1441" y="3854"/>
                  </a:lnTo>
                  <a:lnTo>
                    <a:pt x="1441" y="3635"/>
                  </a:lnTo>
                  <a:lnTo>
                    <a:pt x="1441" y="3855"/>
                  </a:lnTo>
                  <a:lnTo>
                    <a:pt x="1446" y="3861"/>
                  </a:lnTo>
                  <a:lnTo>
                    <a:pt x="1452" y="3861"/>
                  </a:lnTo>
                  <a:lnTo>
                    <a:pt x="1452" y="3825"/>
                  </a:lnTo>
                  <a:lnTo>
                    <a:pt x="1456" y="3825"/>
                  </a:lnTo>
                  <a:lnTo>
                    <a:pt x="1456" y="3666"/>
                  </a:lnTo>
                  <a:lnTo>
                    <a:pt x="1456" y="3726"/>
                  </a:lnTo>
                  <a:lnTo>
                    <a:pt x="1462" y="3861"/>
                  </a:lnTo>
                  <a:lnTo>
                    <a:pt x="1467" y="3861"/>
                  </a:lnTo>
                  <a:lnTo>
                    <a:pt x="1467" y="3837"/>
                  </a:lnTo>
                  <a:lnTo>
                    <a:pt x="1467" y="3859"/>
                  </a:lnTo>
                  <a:lnTo>
                    <a:pt x="1472" y="3861"/>
                  </a:lnTo>
                  <a:lnTo>
                    <a:pt x="1478" y="3861"/>
                  </a:lnTo>
                  <a:lnTo>
                    <a:pt x="1478" y="3860"/>
                  </a:lnTo>
                  <a:lnTo>
                    <a:pt x="1483" y="3860"/>
                  </a:lnTo>
                  <a:lnTo>
                    <a:pt x="1483" y="3859"/>
                  </a:lnTo>
                  <a:lnTo>
                    <a:pt x="1488" y="3859"/>
                  </a:lnTo>
                  <a:lnTo>
                    <a:pt x="1488" y="3843"/>
                  </a:lnTo>
                  <a:lnTo>
                    <a:pt x="1488" y="3860"/>
                  </a:lnTo>
                  <a:lnTo>
                    <a:pt x="1493" y="3861"/>
                  </a:lnTo>
                  <a:lnTo>
                    <a:pt x="1498" y="3861"/>
                  </a:lnTo>
                  <a:lnTo>
                    <a:pt x="1498" y="3860"/>
                  </a:lnTo>
                  <a:lnTo>
                    <a:pt x="1504" y="3861"/>
                  </a:lnTo>
                  <a:lnTo>
                    <a:pt x="1508" y="3861"/>
                  </a:lnTo>
                  <a:lnTo>
                    <a:pt x="1514" y="3861"/>
                  </a:lnTo>
                  <a:lnTo>
                    <a:pt x="1514" y="3839"/>
                  </a:lnTo>
                  <a:lnTo>
                    <a:pt x="1514" y="3861"/>
                  </a:lnTo>
                  <a:lnTo>
                    <a:pt x="1519" y="3861"/>
                  </a:lnTo>
                  <a:lnTo>
                    <a:pt x="1525" y="3861"/>
                  </a:lnTo>
                  <a:lnTo>
                    <a:pt x="1525" y="3830"/>
                  </a:lnTo>
                  <a:lnTo>
                    <a:pt x="1525" y="3854"/>
                  </a:lnTo>
                  <a:lnTo>
                    <a:pt x="1530" y="3861"/>
                  </a:lnTo>
                  <a:lnTo>
                    <a:pt x="1535" y="3861"/>
                  </a:lnTo>
                  <a:lnTo>
                    <a:pt x="1535" y="3849"/>
                  </a:lnTo>
                  <a:lnTo>
                    <a:pt x="1535" y="3856"/>
                  </a:lnTo>
                  <a:lnTo>
                    <a:pt x="1540" y="3861"/>
                  </a:lnTo>
                  <a:lnTo>
                    <a:pt x="1545" y="3861"/>
                  </a:lnTo>
                  <a:lnTo>
                    <a:pt x="1545" y="3857"/>
                  </a:lnTo>
                  <a:lnTo>
                    <a:pt x="1545" y="3858"/>
                  </a:lnTo>
                  <a:lnTo>
                    <a:pt x="1550" y="3861"/>
                  </a:lnTo>
                  <a:lnTo>
                    <a:pt x="1556" y="3861"/>
                  </a:lnTo>
                  <a:lnTo>
                    <a:pt x="1556" y="3573"/>
                  </a:lnTo>
                  <a:lnTo>
                    <a:pt x="1556" y="3639"/>
                  </a:lnTo>
                  <a:lnTo>
                    <a:pt x="1561" y="3861"/>
                  </a:lnTo>
                  <a:lnTo>
                    <a:pt x="1566" y="3861"/>
                  </a:lnTo>
                  <a:lnTo>
                    <a:pt x="1566" y="1262"/>
                  </a:lnTo>
                  <a:lnTo>
                    <a:pt x="1566" y="3501"/>
                  </a:lnTo>
                  <a:lnTo>
                    <a:pt x="1571" y="3861"/>
                  </a:lnTo>
                  <a:lnTo>
                    <a:pt x="1577" y="3861"/>
                  </a:lnTo>
                  <a:lnTo>
                    <a:pt x="1577" y="3850"/>
                  </a:lnTo>
                  <a:lnTo>
                    <a:pt x="1582" y="3850"/>
                  </a:lnTo>
                  <a:lnTo>
                    <a:pt x="1582" y="3844"/>
                  </a:lnTo>
                  <a:lnTo>
                    <a:pt x="1582" y="3857"/>
                  </a:lnTo>
                  <a:lnTo>
                    <a:pt x="1587" y="3861"/>
                  </a:lnTo>
                  <a:lnTo>
                    <a:pt x="1592" y="3861"/>
                  </a:lnTo>
                  <a:lnTo>
                    <a:pt x="1592" y="3858"/>
                  </a:lnTo>
                  <a:lnTo>
                    <a:pt x="1598" y="3858"/>
                  </a:lnTo>
                  <a:lnTo>
                    <a:pt x="1598" y="3824"/>
                  </a:lnTo>
                  <a:lnTo>
                    <a:pt x="1598" y="3852"/>
                  </a:lnTo>
                  <a:lnTo>
                    <a:pt x="1603" y="3861"/>
                  </a:lnTo>
                  <a:lnTo>
                    <a:pt x="1608" y="3861"/>
                  </a:lnTo>
                  <a:lnTo>
                    <a:pt x="1608" y="3742"/>
                  </a:lnTo>
                  <a:lnTo>
                    <a:pt x="1608" y="3835"/>
                  </a:lnTo>
                  <a:lnTo>
                    <a:pt x="1613" y="3861"/>
                  </a:lnTo>
                  <a:lnTo>
                    <a:pt x="1619" y="3861"/>
                  </a:lnTo>
                  <a:lnTo>
                    <a:pt x="1619" y="3646"/>
                  </a:lnTo>
                  <a:lnTo>
                    <a:pt x="1619" y="3860"/>
                  </a:lnTo>
                  <a:lnTo>
                    <a:pt x="1624" y="3861"/>
                  </a:lnTo>
                  <a:lnTo>
                    <a:pt x="1629" y="3861"/>
                  </a:lnTo>
                  <a:lnTo>
                    <a:pt x="1629" y="3815"/>
                  </a:lnTo>
                  <a:lnTo>
                    <a:pt x="1634" y="3815"/>
                  </a:lnTo>
                  <a:lnTo>
                    <a:pt x="1634" y="3804"/>
                  </a:lnTo>
                  <a:lnTo>
                    <a:pt x="1639" y="3804"/>
                  </a:lnTo>
                  <a:lnTo>
                    <a:pt x="1639" y="3711"/>
                  </a:lnTo>
                  <a:lnTo>
                    <a:pt x="1639" y="3830"/>
                  </a:lnTo>
                  <a:lnTo>
                    <a:pt x="1645" y="3861"/>
                  </a:lnTo>
                  <a:lnTo>
                    <a:pt x="1650" y="3861"/>
                  </a:lnTo>
                  <a:lnTo>
                    <a:pt x="1650" y="3854"/>
                  </a:lnTo>
                  <a:lnTo>
                    <a:pt x="1650" y="3859"/>
                  </a:lnTo>
                  <a:lnTo>
                    <a:pt x="1655" y="3860"/>
                  </a:lnTo>
                  <a:lnTo>
                    <a:pt x="1660" y="3860"/>
                  </a:lnTo>
                  <a:lnTo>
                    <a:pt x="1660" y="3859"/>
                  </a:lnTo>
                  <a:lnTo>
                    <a:pt x="1660" y="3860"/>
                  </a:lnTo>
                  <a:lnTo>
                    <a:pt x="1665" y="3861"/>
                  </a:lnTo>
                  <a:lnTo>
                    <a:pt x="1671" y="3861"/>
                  </a:lnTo>
                  <a:lnTo>
                    <a:pt x="1671" y="3859"/>
                  </a:lnTo>
                  <a:lnTo>
                    <a:pt x="1676" y="3859"/>
                  </a:lnTo>
                  <a:lnTo>
                    <a:pt x="1676" y="3854"/>
                  </a:lnTo>
                  <a:lnTo>
                    <a:pt x="1681" y="3854"/>
                  </a:lnTo>
                  <a:lnTo>
                    <a:pt x="1681" y="3849"/>
                  </a:lnTo>
                  <a:lnTo>
                    <a:pt x="1687" y="3849"/>
                  </a:lnTo>
                  <a:lnTo>
                    <a:pt x="1687" y="3634"/>
                  </a:lnTo>
                  <a:lnTo>
                    <a:pt x="1687" y="3844"/>
                  </a:lnTo>
                  <a:lnTo>
                    <a:pt x="1691" y="3861"/>
                  </a:lnTo>
                  <a:lnTo>
                    <a:pt x="1697" y="3861"/>
                  </a:lnTo>
                  <a:lnTo>
                    <a:pt x="1697" y="1387"/>
                  </a:lnTo>
                  <a:lnTo>
                    <a:pt x="1697" y="3621"/>
                  </a:lnTo>
                  <a:lnTo>
                    <a:pt x="1702" y="3861"/>
                  </a:lnTo>
                  <a:lnTo>
                    <a:pt x="1707" y="3861"/>
                  </a:lnTo>
                  <a:lnTo>
                    <a:pt x="1707" y="3760"/>
                  </a:lnTo>
                  <a:lnTo>
                    <a:pt x="1713" y="3760"/>
                  </a:lnTo>
                  <a:lnTo>
                    <a:pt x="1713" y="3683"/>
                  </a:lnTo>
                  <a:lnTo>
                    <a:pt x="1713" y="3858"/>
                  </a:lnTo>
                  <a:lnTo>
                    <a:pt x="1717" y="3860"/>
                  </a:lnTo>
                  <a:lnTo>
                    <a:pt x="1723" y="3860"/>
                  </a:lnTo>
                  <a:lnTo>
                    <a:pt x="1723" y="3857"/>
                  </a:lnTo>
                  <a:lnTo>
                    <a:pt x="1723" y="3860"/>
                  </a:lnTo>
                  <a:lnTo>
                    <a:pt x="1728" y="3860"/>
                  </a:lnTo>
                  <a:lnTo>
                    <a:pt x="1733" y="3860"/>
                  </a:lnTo>
                  <a:lnTo>
                    <a:pt x="1733" y="3856"/>
                  </a:lnTo>
                  <a:lnTo>
                    <a:pt x="1733" y="3859"/>
                  </a:lnTo>
                  <a:lnTo>
                    <a:pt x="1739" y="3860"/>
                  </a:lnTo>
                  <a:lnTo>
                    <a:pt x="1743" y="3860"/>
                  </a:lnTo>
                  <a:lnTo>
                    <a:pt x="1749" y="3860"/>
                  </a:lnTo>
                  <a:lnTo>
                    <a:pt x="1749" y="3857"/>
                  </a:lnTo>
                  <a:lnTo>
                    <a:pt x="1749" y="3858"/>
                  </a:lnTo>
                  <a:lnTo>
                    <a:pt x="1754" y="3861"/>
                  </a:lnTo>
                  <a:lnTo>
                    <a:pt x="1759" y="3861"/>
                  </a:lnTo>
                  <a:lnTo>
                    <a:pt x="1759" y="3845"/>
                  </a:lnTo>
                  <a:lnTo>
                    <a:pt x="1765" y="3845"/>
                  </a:lnTo>
                  <a:lnTo>
                    <a:pt x="1765" y="3827"/>
                  </a:lnTo>
                  <a:lnTo>
                    <a:pt x="1765" y="3854"/>
                  </a:lnTo>
                  <a:lnTo>
                    <a:pt x="1770" y="3860"/>
                  </a:lnTo>
                  <a:lnTo>
                    <a:pt x="1775" y="3860"/>
                  </a:lnTo>
                  <a:lnTo>
                    <a:pt x="1775" y="3858"/>
                  </a:lnTo>
                  <a:lnTo>
                    <a:pt x="1780" y="3858"/>
                  </a:lnTo>
                  <a:lnTo>
                    <a:pt x="1780" y="3854"/>
                  </a:lnTo>
                  <a:lnTo>
                    <a:pt x="1780" y="3857"/>
                  </a:lnTo>
                  <a:lnTo>
                    <a:pt x="1785" y="3860"/>
                  </a:lnTo>
                  <a:lnTo>
                    <a:pt x="1791" y="3860"/>
                  </a:lnTo>
                  <a:lnTo>
                    <a:pt x="1791" y="3858"/>
                  </a:lnTo>
                  <a:lnTo>
                    <a:pt x="1796" y="3860"/>
                  </a:lnTo>
                  <a:lnTo>
                    <a:pt x="1801" y="3860"/>
                  </a:lnTo>
                  <a:lnTo>
                    <a:pt x="1801" y="3483"/>
                  </a:lnTo>
                  <a:lnTo>
                    <a:pt x="1801" y="3797"/>
                  </a:lnTo>
                  <a:lnTo>
                    <a:pt x="1807" y="3860"/>
                  </a:lnTo>
                  <a:lnTo>
                    <a:pt x="1811" y="3860"/>
                  </a:lnTo>
                  <a:lnTo>
                    <a:pt x="1811" y="3851"/>
                  </a:lnTo>
                  <a:lnTo>
                    <a:pt x="1817" y="3851"/>
                  </a:lnTo>
                  <a:lnTo>
                    <a:pt x="1817" y="3786"/>
                  </a:lnTo>
                  <a:lnTo>
                    <a:pt x="1817" y="3847"/>
                  </a:lnTo>
                  <a:lnTo>
                    <a:pt x="1822" y="3859"/>
                  </a:lnTo>
                  <a:lnTo>
                    <a:pt x="1827" y="3859"/>
                  </a:lnTo>
                  <a:lnTo>
                    <a:pt x="1827" y="3856"/>
                  </a:lnTo>
                  <a:lnTo>
                    <a:pt x="1827" y="3859"/>
                  </a:lnTo>
                  <a:lnTo>
                    <a:pt x="1833" y="3860"/>
                  </a:lnTo>
                  <a:lnTo>
                    <a:pt x="1838" y="3860"/>
                  </a:lnTo>
                  <a:lnTo>
                    <a:pt x="1838" y="3848"/>
                  </a:lnTo>
                  <a:lnTo>
                    <a:pt x="1838" y="3856"/>
                  </a:lnTo>
                  <a:lnTo>
                    <a:pt x="1843" y="3860"/>
                  </a:lnTo>
                  <a:lnTo>
                    <a:pt x="1848" y="3860"/>
                  </a:lnTo>
                  <a:lnTo>
                    <a:pt x="1848" y="3841"/>
                  </a:lnTo>
                  <a:lnTo>
                    <a:pt x="1848" y="3857"/>
                  </a:lnTo>
                  <a:lnTo>
                    <a:pt x="1853" y="3859"/>
                  </a:lnTo>
                  <a:lnTo>
                    <a:pt x="1859" y="3859"/>
                  </a:lnTo>
                  <a:lnTo>
                    <a:pt x="1859" y="3858"/>
                  </a:lnTo>
                  <a:lnTo>
                    <a:pt x="1864" y="3859"/>
                  </a:lnTo>
                  <a:lnTo>
                    <a:pt x="1869" y="3859"/>
                  </a:lnTo>
                  <a:lnTo>
                    <a:pt x="1874" y="3859"/>
                  </a:lnTo>
                  <a:lnTo>
                    <a:pt x="1874" y="3850"/>
                  </a:lnTo>
                  <a:lnTo>
                    <a:pt x="1874" y="3858"/>
                  </a:lnTo>
                  <a:lnTo>
                    <a:pt x="1880" y="3859"/>
                  </a:lnTo>
                  <a:lnTo>
                    <a:pt x="1885" y="3859"/>
                  </a:lnTo>
                  <a:lnTo>
                    <a:pt x="1885" y="3857"/>
                  </a:lnTo>
                  <a:lnTo>
                    <a:pt x="1885" y="3858"/>
                  </a:lnTo>
                  <a:lnTo>
                    <a:pt x="1890" y="3859"/>
                  </a:lnTo>
                  <a:lnTo>
                    <a:pt x="1895" y="3859"/>
                  </a:lnTo>
                  <a:lnTo>
                    <a:pt x="1895" y="3858"/>
                  </a:lnTo>
                  <a:lnTo>
                    <a:pt x="1900" y="3858"/>
                  </a:lnTo>
                  <a:lnTo>
                    <a:pt x="1900" y="3857"/>
                  </a:lnTo>
                  <a:lnTo>
                    <a:pt x="1900" y="3858"/>
                  </a:lnTo>
                  <a:lnTo>
                    <a:pt x="1906" y="3859"/>
                  </a:lnTo>
                  <a:lnTo>
                    <a:pt x="1911" y="3859"/>
                  </a:lnTo>
                  <a:lnTo>
                    <a:pt x="1911" y="3858"/>
                  </a:lnTo>
                  <a:lnTo>
                    <a:pt x="1916" y="3858"/>
                  </a:lnTo>
                  <a:lnTo>
                    <a:pt x="1916" y="3854"/>
                  </a:lnTo>
                  <a:lnTo>
                    <a:pt x="1916" y="3858"/>
                  </a:lnTo>
                  <a:lnTo>
                    <a:pt x="1922" y="3858"/>
                  </a:lnTo>
                  <a:lnTo>
                    <a:pt x="1926" y="3858"/>
                  </a:lnTo>
                  <a:lnTo>
                    <a:pt x="1926" y="3850"/>
                  </a:lnTo>
                  <a:lnTo>
                    <a:pt x="1926" y="3858"/>
                  </a:lnTo>
                  <a:lnTo>
                    <a:pt x="1932" y="3859"/>
                  </a:lnTo>
                  <a:lnTo>
                    <a:pt x="1937" y="3859"/>
                  </a:lnTo>
                  <a:lnTo>
                    <a:pt x="1937" y="3830"/>
                  </a:lnTo>
                  <a:lnTo>
                    <a:pt x="1942" y="3830"/>
                  </a:lnTo>
                  <a:lnTo>
                    <a:pt x="1942" y="3812"/>
                  </a:lnTo>
                  <a:lnTo>
                    <a:pt x="1942" y="3852"/>
                  </a:lnTo>
                  <a:lnTo>
                    <a:pt x="1948" y="3858"/>
                  </a:lnTo>
                  <a:lnTo>
                    <a:pt x="1952" y="3858"/>
                  </a:lnTo>
                  <a:lnTo>
                    <a:pt x="1952" y="3821"/>
                  </a:lnTo>
                  <a:lnTo>
                    <a:pt x="1952" y="3854"/>
                  </a:lnTo>
                  <a:lnTo>
                    <a:pt x="1958" y="3858"/>
                  </a:lnTo>
                  <a:lnTo>
                    <a:pt x="1963" y="3858"/>
                  </a:lnTo>
                  <a:lnTo>
                    <a:pt x="1968" y="3858"/>
                  </a:lnTo>
                  <a:lnTo>
                    <a:pt x="1974" y="3858"/>
                  </a:lnTo>
                  <a:lnTo>
                    <a:pt x="1979" y="3858"/>
                  </a:lnTo>
                  <a:lnTo>
                    <a:pt x="1979" y="3856"/>
                  </a:lnTo>
                  <a:lnTo>
                    <a:pt x="1984" y="3856"/>
                  </a:lnTo>
                  <a:lnTo>
                    <a:pt x="1984" y="3858"/>
                  </a:lnTo>
                  <a:lnTo>
                    <a:pt x="1989" y="3858"/>
                  </a:lnTo>
                  <a:lnTo>
                    <a:pt x="1994" y="3858"/>
                  </a:lnTo>
                  <a:lnTo>
                    <a:pt x="1994" y="3856"/>
                  </a:lnTo>
                  <a:lnTo>
                    <a:pt x="1994" y="3858"/>
                  </a:lnTo>
                  <a:lnTo>
                    <a:pt x="2000" y="3858"/>
                  </a:lnTo>
                  <a:lnTo>
                    <a:pt x="2005" y="3858"/>
                  </a:lnTo>
                  <a:lnTo>
                    <a:pt x="2005" y="3857"/>
                  </a:lnTo>
                  <a:lnTo>
                    <a:pt x="2010" y="3857"/>
                  </a:lnTo>
                  <a:lnTo>
                    <a:pt x="2010" y="3827"/>
                  </a:lnTo>
                  <a:lnTo>
                    <a:pt x="2010" y="3857"/>
                  </a:lnTo>
                  <a:lnTo>
                    <a:pt x="2016" y="3858"/>
                  </a:lnTo>
                  <a:lnTo>
                    <a:pt x="2020" y="3858"/>
                  </a:lnTo>
                  <a:lnTo>
                    <a:pt x="2020" y="3856"/>
                  </a:lnTo>
                  <a:lnTo>
                    <a:pt x="2020" y="3857"/>
                  </a:lnTo>
                  <a:lnTo>
                    <a:pt x="2026" y="3858"/>
                  </a:lnTo>
                  <a:lnTo>
                    <a:pt x="2031" y="3858"/>
                  </a:lnTo>
                  <a:lnTo>
                    <a:pt x="2031" y="3856"/>
                  </a:lnTo>
                  <a:lnTo>
                    <a:pt x="2031" y="3858"/>
                  </a:lnTo>
                  <a:lnTo>
                    <a:pt x="2036" y="3858"/>
                  </a:lnTo>
                  <a:lnTo>
                    <a:pt x="2042" y="3858"/>
                  </a:lnTo>
                  <a:lnTo>
                    <a:pt x="2042" y="3743"/>
                  </a:lnTo>
                  <a:lnTo>
                    <a:pt x="2042" y="3841"/>
                  </a:lnTo>
                  <a:lnTo>
                    <a:pt x="2046" y="3858"/>
                  </a:lnTo>
                  <a:lnTo>
                    <a:pt x="2052" y="3858"/>
                  </a:lnTo>
                  <a:lnTo>
                    <a:pt x="2052" y="3764"/>
                  </a:lnTo>
                  <a:lnTo>
                    <a:pt x="2052" y="3837"/>
                  </a:lnTo>
                  <a:lnTo>
                    <a:pt x="2057" y="3858"/>
                  </a:lnTo>
                  <a:lnTo>
                    <a:pt x="2062" y="3858"/>
                  </a:lnTo>
                  <a:lnTo>
                    <a:pt x="2062" y="3767"/>
                  </a:lnTo>
                  <a:lnTo>
                    <a:pt x="2062" y="3854"/>
                  </a:lnTo>
                  <a:lnTo>
                    <a:pt x="2068" y="3858"/>
                  </a:lnTo>
                  <a:lnTo>
                    <a:pt x="2073" y="3858"/>
                  </a:lnTo>
                  <a:lnTo>
                    <a:pt x="2073" y="3836"/>
                  </a:lnTo>
                  <a:lnTo>
                    <a:pt x="2078" y="3836"/>
                  </a:lnTo>
                  <a:lnTo>
                    <a:pt x="2078" y="3834"/>
                  </a:lnTo>
                  <a:lnTo>
                    <a:pt x="2078" y="3857"/>
                  </a:lnTo>
                  <a:lnTo>
                    <a:pt x="2083" y="3858"/>
                  </a:lnTo>
                  <a:lnTo>
                    <a:pt x="2088" y="3858"/>
                  </a:lnTo>
                  <a:lnTo>
                    <a:pt x="2088" y="3857"/>
                  </a:lnTo>
                  <a:lnTo>
                    <a:pt x="2094" y="3857"/>
                  </a:lnTo>
                  <a:lnTo>
                    <a:pt x="2094" y="3852"/>
                  </a:lnTo>
                  <a:lnTo>
                    <a:pt x="2094" y="3855"/>
                  </a:lnTo>
                  <a:lnTo>
                    <a:pt x="2098" y="3858"/>
                  </a:lnTo>
                  <a:lnTo>
                    <a:pt x="2104" y="3858"/>
                  </a:lnTo>
                  <a:lnTo>
                    <a:pt x="2104" y="3852"/>
                  </a:lnTo>
                  <a:lnTo>
                    <a:pt x="2104" y="3856"/>
                  </a:lnTo>
                  <a:lnTo>
                    <a:pt x="2109" y="3858"/>
                  </a:lnTo>
                  <a:lnTo>
                    <a:pt x="2114" y="3858"/>
                  </a:lnTo>
                  <a:lnTo>
                    <a:pt x="2114" y="3827"/>
                  </a:lnTo>
                  <a:lnTo>
                    <a:pt x="2120" y="3827"/>
                  </a:lnTo>
                  <a:lnTo>
                    <a:pt x="2120" y="3707"/>
                  </a:lnTo>
                  <a:lnTo>
                    <a:pt x="2120" y="3826"/>
                  </a:lnTo>
                  <a:lnTo>
                    <a:pt x="2125" y="3858"/>
                  </a:lnTo>
                  <a:lnTo>
                    <a:pt x="2130" y="3858"/>
                  </a:lnTo>
                  <a:lnTo>
                    <a:pt x="2130" y="3857"/>
                  </a:lnTo>
                  <a:lnTo>
                    <a:pt x="2135" y="3857"/>
                  </a:lnTo>
                  <a:lnTo>
                    <a:pt x="2135" y="3843"/>
                  </a:lnTo>
                  <a:lnTo>
                    <a:pt x="2135" y="3852"/>
                  </a:lnTo>
                  <a:lnTo>
                    <a:pt x="2140" y="3858"/>
                  </a:lnTo>
                  <a:lnTo>
                    <a:pt x="2146" y="3858"/>
                  </a:lnTo>
                  <a:lnTo>
                    <a:pt x="2146" y="3857"/>
                  </a:lnTo>
                  <a:lnTo>
                    <a:pt x="2151" y="3857"/>
                  </a:lnTo>
                  <a:lnTo>
                    <a:pt x="2151" y="3853"/>
                  </a:lnTo>
                  <a:lnTo>
                    <a:pt x="2151" y="3857"/>
                  </a:lnTo>
                  <a:lnTo>
                    <a:pt x="2156" y="3858"/>
                  </a:lnTo>
                  <a:lnTo>
                    <a:pt x="2161" y="3858"/>
                  </a:lnTo>
                  <a:lnTo>
                    <a:pt x="2161" y="3857"/>
                  </a:lnTo>
                  <a:lnTo>
                    <a:pt x="2167" y="3857"/>
                  </a:lnTo>
                  <a:lnTo>
                    <a:pt x="2167" y="3856"/>
                  </a:lnTo>
                  <a:lnTo>
                    <a:pt x="2172" y="3858"/>
                  </a:lnTo>
                  <a:lnTo>
                    <a:pt x="2177" y="3858"/>
                  </a:lnTo>
                  <a:lnTo>
                    <a:pt x="2177" y="3850"/>
                  </a:lnTo>
                  <a:lnTo>
                    <a:pt x="2182" y="3850"/>
                  </a:lnTo>
                  <a:lnTo>
                    <a:pt x="2182" y="3842"/>
                  </a:lnTo>
                  <a:lnTo>
                    <a:pt x="2182" y="3856"/>
                  </a:lnTo>
                  <a:lnTo>
                    <a:pt x="2188" y="3857"/>
                  </a:lnTo>
                  <a:lnTo>
                    <a:pt x="2193" y="3857"/>
                  </a:lnTo>
                  <a:lnTo>
                    <a:pt x="2193" y="3845"/>
                  </a:lnTo>
                  <a:lnTo>
                    <a:pt x="2193" y="3856"/>
                  </a:lnTo>
                  <a:lnTo>
                    <a:pt x="2198" y="3857"/>
                  </a:lnTo>
                  <a:lnTo>
                    <a:pt x="2203" y="3857"/>
                  </a:lnTo>
                  <a:lnTo>
                    <a:pt x="2203" y="3852"/>
                  </a:lnTo>
                  <a:lnTo>
                    <a:pt x="2203" y="3856"/>
                  </a:lnTo>
                  <a:lnTo>
                    <a:pt x="2208" y="3857"/>
                  </a:lnTo>
                  <a:lnTo>
                    <a:pt x="2214" y="3857"/>
                  </a:lnTo>
                  <a:lnTo>
                    <a:pt x="2214" y="3835"/>
                  </a:lnTo>
                  <a:lnTo>
                    <a:pt x="2214" y="3856"/>
                  </a:lnTo>
                  <a:lnTo>
                    <a:pt x="2219" y="3857"/>
                  </a:lnTo>
                  <a:lnTo>
                    <a:pt x="2224" y="3857"/>
                  </a:lnTo>
                  <a:lnTo>
                    <a:pt x="2224" y="3854"/>
                  </a:lnTo>
                  <a:lnTo>
                    <a:pt x="2229" y="3854"/>
                  </a:lnTo>
                  <a:lnTo>
                    <a:pt x="2229" y="3769"/>
                  </a:lnTo>
                  <a:lnTo>
                    <a:pt x="2229" y="3840"/>
                  </a:lnTo>
                  <a:lnTo>
                    <a:pt x="2235" y="3857"/>
                  </a:lnTo>
                  <a:lnTo>
                    <a:pt x="2240" y="3857"/>
                  </a:lnTo>
                  <a:lnTo>
                    <a:pt x="2240" y="3842"/>
                  </a:lnTo>
                  <a:lnTo>
                    <a:pt x="2240" y="3856"/>
                  </a:lnTo>
                  <a:lnTo>
                    <a:pt x="2245" y="3857"/>
                  </a:lnTo>
                  <a:lnTo>
                    <a:pt x="2250" y="3857"/>
                  </a:lnTo>
                  <a:lnTo>
                    <a:pt x="2250" y="3854"/>
                  </a:lnTo>
                  <a:lnTo>
                    <a:pt x="2250" y="3856"/>
                  </a:lnTo>
                  <a:lnTo>
                    <a:pt x="2255" y="3857"/>
                  </a:lnTo>
                  <a:lnTo>
                    <a:pt x="2261" y="3857"/>
                  </a:lnTo>
                  <a:lnTo>
                    <a:pt x="2261" y="3856"/>
                  </a:lnTo>
                  <a:lnTo>
                    <a:pt x="2261" y="3857"/>
                  </a:lnTo>
                  <a:lnTo>
                    <a:pt x="2266" y="3857"/>
                  </a:lnTo>
                  <a:lnTo>
                    <a:pt x="2271" y="3857"/>
                  </a:lnTo>
                  <a:lnTo>
                    <a:pt x="2271" y="3856"/>
                  </a:lnTo>
                  <a:lnTo>
                    <a:pt x="2277" y="3856"/>
                  </a:lnTo>
                  <a:lnTo>
                    <a:pt x="2277" y="3847"/>
                  </a:lnTo>
                  <a:lnTo>
                    <a:pt x="2281" y="3847"/>
                  </a:lnTo>
                  <a:lnTo>
                    <a:pt x="2281" y="3844"/>
                  </a:lnTo>
                  <a:lnTo>
                    <a:pt x="2287" y="3844"/>
                  </a:lnTo>
                  <a:lnTo>
                    <a:pt x="2287" y="3638"/>
                  </a:lnTo>
                  <a:lnTo>
                    <a:pt x="2287" y="3833"/>
                  </a:lnTo>
                  <a:lnTo>
                    <a:pt x="2292" y="3857"/>
                  </a:lnTo>
                  <a:lnTo>
                    <a:pt x="2297" y="3857"/>
                  </a:lnTo>
                  <a:lnTo>
                    <a:pt x="2297" y="3853"/>
                  </a:lnTo>
                  <a:lnTo>
                    <a:pt x="2303" y="3853"/>
                  </a:lnTo>
                  <a:lnTo>
                    <a:pt x="2303" y="3852"/>
                  </a:lnTo>
                  <a:lnTo>
                    <a:pt x="2303" y="3854"/>
                  </a:lnTo>
                  <a:lnTo>
                    <a:pt x="2307" y="3857"/>
                  </a:lnTo>
                  <a:lnTo>
                    <a:pt x="2313" y="3857"/>
                  </a:lnTo>
                  <a:lnTo>
                    <a:pt x="2313" y="3856"/>
                  </a:lnTo>
                  <a:lnTo>
                    <a:pt x="2318" y="3856"/>
                  </a:lnTo>
                  <a:lnTo>
                    <a:pt x="2318" y="3855"/>
                  </a:lnTo>
                  <a:lnTo>
                    <a:pt x="2323" y="3857"/>
                  </a:lnTo>
                  <a:lnTo>
                    <a:pt x="2329" y="3857"/>
                  </a:lnTo>
                  <a:lnTo>
                    <a:pt x="2329" y="3856"/>
                  </a:lnTo>
                  <a:lnTo>
                    <a:pt x="2333" y="3856"/>
                  </a:lnTo>
                  <a:lnTo>
                    <a:pt x="2339" y="3856"/>
                  </a:lnTo>
                  <a:lnTo>
                    <a:pt x="2344" y="3856"/>
                  </a:lnTo>
                  <a:lnTo>
                    <a:pt x="2349" y="3856"/>
                  </a:lnTo>
                  <a:lnTo>
                    <a:pt x="2355" y="3856"/>
                  </a:lnTo>
                  <a:lnTo>
                    <a:pt x="2355" y="3834"/>
                  </a:lnTo>
                  <a:lnTo>
                    <a:pt x="2355" y="3853"/>
                  </a:lnTo>
                  <a:lnTo>
                    <a:pt x="2360" y="3856"/>
                  </a:lnTo>
                  <a:lnTo>
                    <a:pt x="2365" y="3856"/>
                  </a:lnTo>
                  <a:lnTo>
                    <a:pt x="2370" y="3856"/>
                  </a:lnTo>
                  <a:lnTo>
                    <a:pt x="2370" y="3845"/>
                  </a:lnTo>
                  <a:lnTo>
                    <a:pt x="2370" y="3854"/>
                  </a:lnTo>
                  <a:lnTo>
                    <a:pt x="2375" y="3856"/>
                  </a:lnTo>
                  <a:lnTo>
                    <a:pt x="2381" y="3856"/>
                  </a:lnTo>
                  <a:lnTo>
                    <a:pt x="2381" y="3853"/>
                  </a:lnTo>
                  <a:lnTo>
                    <a:pt x="2386" y="3853"/>
                  </a:lnTo>
                  <a:lnTo>
                    <a:pt x="2386" y="3849"/>
                  </a:lnTo>
                  <a:lnTo>
                    <a:pt x="2386" y="3856"/>
                  </a:lnTo>
                  <a:lnTo>
                    <a:pt x="2391" y="3856"/>
                  </a:lnTo>
                  <a:lnTo>
                    <a:pt x="2397" y="3856"/>
                  </a:lnTo>
                  <a:lnTo>
                    <a:pt x="2401" y="3856"/>
                  </a:lnTo>
                  <a:lnTo>
                    <a:pt x="2401" y="3817"/>
                  </a:lnTo>
                  <a:lnTo>
                    <a:pt x="2401" y="3839"/>
                  </a:lnTo>
                  <a:lnTo>
                    <a:pt x="2407" y="3856"/>
                  </a:lnTo>
                  <a:lnTo>
                    <a:pt x="2412" y="3856"/>
                  </a:lnTo>
                  <a:lnTo>
                    <a:pt x="2412" y="3855"/>
                  </a:lnTo>
                  <a:lnTo>
                    <a:pt x="2417" y="3855"/>
                  </a:lnTo>
                  <a:lnTo>
                    <a:pt x="2417" y="3854"/>
                  </a:lnTo>
                  <a:lnTo>
                    <a:pt x="2423" y="3854"/>
                  </a:lnTo>
                  <a:lnTo>
                    <a:pt x="2423" y="3780"/>
                  </a:lnTo>
                  <a:lnTo>
                    <a:pt x="2423" y="3854"/>
                  </a:lnTo>
                  <a:lnTo>
                    <a:pt x="2428" y="3856"/>
                  </a:lnTo>
                  <a:lnTo>
                    <a:pt x="2433" y="3856"/>
                  </a:lnTo>
                  <a:lnTo>
                    <a:pt x="2433" y="3830"/>
                  </a:lnTo>
                  <a:lnTo>
                    <a:pt x="2433" y="3855"/>
                  </a:lnTo>
                  <a:lnTo>
                    <a:pt x="2438" y="3856"/>
                  </a:lnTo>
                  <a:lnTo>
                    <a:pt x="2443" y="3856"/>
                  </a:lnTo>
                  <a:lnTo>
                    <a:pt x="2443" y="3855"/>
                  </a:lnTo>
                  <a:lnTo>
                    <a:pt x="2449" y="3855"/>
                  </a:lnTo>
                  <a:lnTo>
                    <a:pt x="2449" y="3848"/>
                  </a:lnTo>
                  <a:lnTo>
                    <a:pt x="2449" y="3850"/>
                  </a:lnTo>
                  <a:lnTo>
                    <a:pt x="2454" y="3856"/>
                  </a:lnTo>
                  <a:lnTo>
                    <a:pt x="2459" y="3856"/>
                  </a:lnTo>
                  <a:lnTo>
                    <a:pt x="2459" y="3854"/>
                  </a:lnTo>
                  <a:lnTo>
                    <a:pt x="2459" y="3856"/>
                  </a:lnTo>
                  <a:lnTo>
                    <a:pt x="2464" y="3856"/>
                  </a:lnTo>
                  <a:lnTo>
                    <a:pt x="2470" y="3856"/>
                  </a:lnTo>
                  <a:lnTo>
                    <a:pt x="2470" y="3840"/>
                  </a:lnTo>
                  <a:lnTo>
                    <a:pt x="2470" y="3853"/>
                  </a:lnTo>
                  <a:lnTo>
                    <a:pt x="2475" y="3856"/>
                  </a:lnTo>
                  <a:lnTo>
                    <a:pt x="2480" y="3856"/>
                  </a:lnTo>
                  <a:lnTo>
                    <a:pt x="2480" y="3851"/>
                  </a:lnTo>
                  <a:lnTo>
                    <a:pt x="2485" y="3851"/>
                  </a:lnTo>
                  <a:lnTo>
                    <a:pt x="2485" y="3848"/>
                  </a:lnTo>
                  <a:lnTo>
                    <a:pt x="2485" y="3854"/>
                  </a:lnTo>
                  <a:lnTo>
                    <a:pt x="2490" y="3856"/>
                  </a:lnTo>
                  <a:lnTo>
                    <a:pt x="2496" y="3856"/>
                  </a:lnTo>
                  <a:lnTo>
                    <a:pt x="2496" y="3854"/>
                  </a:lnTo>
                  <a:lnTo>
                    <a:pt x="2501" y="3854"/>
                  </a:lnTo>
                  <a:lnTo>
                    <a:pt x="2501" y="3821"/>
                  </a:lnTo>
                  <a:lnTo>
                    <a:pt x="2501" y="3855"/>
                  </a:lnTo>
                  <a:lnTo>
                    <a:pt x="2506" y="3856"/>
                  </a:lnTo>
                  <a:lnTo>
                    <a:pt x="2511" y="3856"/>
                  </a:lnTo>
                  <a:lnTo>
                    <a:pt x="2511" y="3852"/>
                  </a:lnTo>
                  <a:lnTo>
                    <a:pt x="2511" y="3853"/>
                  </a:lnTo>
                  <a:lnTo>
                    <a:pt x="2516" y="3856"/>
                  </a:lnTo>
                  <a:lnTo>
                    <a:pt x="2522" y="3856"/>
                  </a:lnTo>
                  <a:lnTo>
                    <a:pt x="2522" y="3850"/>
                  </a:lnTo>
                  <a:lnTo>
                    <a:pt x="2522" y="3855"/>
                  </a:lnTo>
                  <a:lnTo>
                    <a:pt x="2527" y="3855"/>
                  </a:lnTo>
                  <a:lnTo>
                    <a:pt x="2532" y="3855"/>
                  </a:lnTo>
                  <a:lnTo>
                    <a:pt x="2532" y="3851"/>
                  </a:lnTo>
                  <a:lnTo>
                    <a:pt x="2532" y="3854"/>
                  </a:lnTo>
                  <a:lnTo>
                    <a:pt x="2538" y="3856"/>
                  </a:lnTo>
                  <a:lnTo>
                    <a:pt x="2542" y="3856"/>
                  </a:lnTo>
                  <a:lnTo>
                    <a:pt x="2542" y="3855"/>
                  </a:lnTo>
                  <a:lnTo>
                    <a:pt x="2548" y="3855"/>
                  </a:lnTo>
                  <a:lnTo>
                    <a:pt x="2548" y="3850"/>
                  </a:lnTo>
                  <a:lnTo>
                    <a:pt x="2548" y="3852"/>
                  </a:lnTo>
                  <a:lnTo>
                    <a:pt x="2553" y="3855"/>
                  </a:lnTo>
                  <a:lnTo>
                    <a:pt x="2558" y="3855"/>
                  </a:lnTo>
                  <a:lnTo>
                    <a:pt x="2558" y="3843"/>
                  </a:lnTo>
                  <a:lnTo>
                    <a:pt x="2564" y="3843"/>
                  </a:lnTo>
                  <a:lnTo>
                    <a:pt x="2564" y="3829"/>
                  </a:lnTo>
                  <a:lnTo>
                    <a:pt x="2564" y="3854"/>
                  </a:lnTo>
                  <a:lnTo>
                    <a:pt x="2569" y="3855"/>
                  </a:lnTo>
                  <a:lnTo>
                    <a:pt x="2574" y="3855"/>
                  </a:lnTo>
                  <a:lnTo>
                    <a:pt x="2574" y="3848"/>
                  </a:lnTo>
                  <a:lnTo>
                    <a:pt x="2579" y="3848"/>
                  </a:lnTo>
                  <a:lnTo>
                    <a:pt x="2579" y="3816"/>
                  </a:lnTo>
                  <a:lnTo>
                    <a:pt x="2579" y="3841"/>
                  </a:lnTo>
                  <a:lnTo>
                    <a:pt x="2584" y="3855"/>
                  </a:lnTo>
                  <a:lnTo>
                    <a:pt x="2590" y="3855"/>
                  </a:lnTo>
                  <a:lnTo>
                    <a:pt x="2590" y="3854"/>
                  </a:lnTo>
                  <a:lnTo>
                    <a:pt x="2595" y="3854"/>
                  </a:lnTo>
                  <a:lnTo>
                    <a:pt x="2595" y="3843"/>
                  </a:lnTo>
                  <a:lnTo>
                    <a:pt x="2595" y="3854"/>
                  </a:lnTo>
                  <a:lnTo>
                    <a:pt x="2600" y="3855"/>
                  </a:lnTo>
                  <a:lnTo>
                    <a:pt x="2606" y="3855"/>
                  </a:lnTo>
                  <a:lnTo>
                    <a:pt x="2610" y="3855"/>
                  </a:lnTo>
                  <a:lnTo>
                    <a:pt x="2610" y="3854"/>
                  </a:lnTo>
                  <a:lnTo>
                    <a:pt x="2616" y="3855"/>
                  </a:lnTo>
                  <a:lnTo>
                    <a:pt x="2621" y="3855"/>
                  </a:lnTo>
                  <a:lnTo>
                    <a:pt x="2621" y="3844"/>
                  </a:lnTo>
                  <a:lnTo>
                    <a:pt x="2621" y="3854"/>
                  </a:lnTo>
                  <a:lnTo>
                    <a:pt x="2626" y="3854"/>
                  </a:lnTo>
                  <a:lnTo>
                    <a:pt x="2632" y="3854"/>
                  </a:lnTo>
                  <a:lnTo>
                    <a:pt x="2632" y="3853"/>
                  </a:lnTo>
                  <a:lnTo>
                    <a:pt x="2632" y="3854"/>
                  </a:lnTo>
                  <a:lnTo>
                    <a:pt x="2636" y="3855"/>
                  </a:lnTo>
                  <a:lnTo>
                    <a:pt x="2642" y="3855"/>
                  </a:lnTo>
                  <a:lnTo>
                    <a:pt x="2642" y="3854"/>
                  </a:lnTo>
                  <a:lnTo>
                    <a:pt x="2647" y="3855"/>
                  </a:lnTo>
                  <a:lnTo>
                    <a:pt x="2652" y="3855"/>
                  </a:lnTo>
                  <a:lnTo>
                    <a:pt x="2652" y="3854"/>
                  </a:lnTo>
                  <a:lnTo>
                    <a:pt x="2658" y="3854"/>
                  </a:lnTo>
                  <a:lnTo>
                    <a:pt x="2658" y="3840"/>
                  </a:lnTo>
                  <a:lnTo>
                    <a:pt x="2658" y="3852"/>
                  </a:lnTo>
                  <a:lnTo>
                    <a:pt x="2662" y="38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734" name="Freeform 170"/>
            <p:cNvSpPr>
              <a:spLocks/>
            </p:cNvSpPr>
            <p:nvPr/>
          </p:nvSpPr>
          <p:spPr bwMode="auto">
            <a:xfrm>
              <a:off x="5416108" y="4754096"/>
              <a:ext cx="2369119" cy="523931"/>
            </a:xfrm>
            <a:custGeom>
              <a:avLst/>
              <a:gdLst>
                <a:gd name="T0" fmla="*/ 2147483647 w 2591"/>
                <a:gd name="T1" fmla="*/ 2147483647 h 573"/>
                <a:gd name="T2" fmla="*/ 2147483647 w 2591"/>
                <a:gd name="T3" fmla="*/ 2147483647 h 573"/>
                <a:gd name="T4" fmla="*/ 2147483647 w 2591"/>
                <a:gd name="T5" fmla="*/ 2147483647 h 573"/>
                <a:gd name="T6" fmla="*/ 2147483647 w 2591"/>
                <a:gd name="T7" fmla="*/ 2147483647 h 573"/>
                <a:gd name="T8" fmla="*/ 2147483647 w 2591"/>
                <a:gd name="T9" fmla="*/ 2147483647 h 573"/>
                <a:gd name="T10" fmla="*/ 2147483647 w 2591"/>
                <a:gd name="T11" fmla="*/ 2147483647 h 573"/>
                <a:gd name="T12" fmla="*/ 2147483647 w 2591"/>
                <a:gd name="T13" fmla="*/ 2147483647 h 573"/>
                <a:gd name="T14" fmla="*/ 2147483647 w 2591"/>
                <a:gd name="T15" fmla="*/ 2147483647 h 573"/>
                <a:gd name="T16" fmla="*/ 2147483647 w 2591"/>
                <a:gd name="T17" fmla="*/ 2147483647 h 573"/>
                <a:gd name="T18" fmla="*/ 2147483647 w 2591"/>
                <a:gd name="T19" fmla="*/ 2147483647 h 573"/>
                <a:gd name="T20" fmla="*/ 2147483647 w 2591"/>
                <a:gd name="T21" fmla="*/ 2147483647 h 573"/>
                <a:gd name="T22" fmla="*/ 2147483647 w 2591"/>
                <a:gd name="T23" fmla="*/ 2147483647 h 573"/>
                <a:gd name="T24" fmla="*/ 2147483647 w 2591"/>
                <a:gd name="T25" fmla="*/ 2147483647 h 573"/>
                <a:gd name="T26" fmla="*/ 2147483647 w 2591"/>
                <a:gd name="T27" fmla="*/ 2147483647 h 573"/>
                <a:gd name="T28" fmla="*/ 2147483647 w 2591"/>
                <a:gd name="T29" fmla="*/ 2147483647 h 573"/>
                <a:gd name="T30" fmla="*/ 2147483647 w 2591"/>
                <a:gd name="T31" fmla="*/ 2147483647 h 573"/>
                <a:gd name="T32" fmla="*/ 2147483647 w 2591"/>
                <a:gd name="T33" fmla="*/ 2147483647 h 573"/>
                <a:gd name="T34" fmla="*/ 2147483647 w 2591"/>
                <a:gd name="T35" fmla="*/ 2147483647 h 573"/>
                <a:gd name="T36" fmla="*/ 2147483647 w 2591"/>
                <a:gd name="T37" fmla="*/ 2147483647 h 573"/>
                <a:gd name="T38" fmla="*/ 2147483647 w 2591"/>
                <a:gd name="T39" fmla="*/ 2147483647 h 573"/>
                <a:gd name="T40" fmla="*/ 2147483647 w 2591"/>
                <a:gd name="T41" fmla="*/ 2147483647 h 573"/>
                <a:gd name="T42" fmla="*/ 2147483647 w 2591"/>
                <a:gd name="T43" fmla="*/ 2147483647 h 573"/>
                <a:gd name="T44" fmla="*/ 2147483647 w 2591"/>
                <a:gd name="T45" fmla="*/ 2147483647 h 573"/>
                <a:gd name="T46" fmla="*/ 2147483647 w 2591"/>
                <a:gd name="T47" fmla="*/ 2147483647 h 573"/>
                <a:gd name="T48" fmla="*/ 2147483647 w 2591"/>
                <a:gd name="T49" fmla="*/ 2147483647 h 573"/>
                <a:gd name="T50" fmla="*/ 2147483647 w 2591"/>
                <a:gd name="T51" fmla="*/ 2147483647 h 573"/>
                <a:gd name="T52" fmla="*/ 2147483647 w 2591"/>
                <a:gd name="T53" fmla="*/ 2147483647 h 573"/>
                <a:gd name="T54" fmla="*/ 2147483647 w 2591"/>
                <a:gd name="T55" fmla="*/ 2147483647 h 573"/>
                <a:gd name="T56" fmla="*/ 2147483647 w 2591"/>
                <a:gd name="T57" fmla="*/ 2147483647 h 573"/>
                <a:gd name="T58" fmla="*/ 2147483647 w 2591"/>
                <a:gd name="T59" fmla="*/ 2147483647 h 573"/>
                <a:gd name="T60" fmla="*/ 2147483647 w 2591"/>
                <a:gd name="T61" fmla="*/ 2147483647 h 573"/>
                <a:gd name="T62" fmla="*/ 2147483647 w 2591"/>
                <a:gd name="T63" fmla="*/ 2147483647 h 573"/>
                <a:gd name="T64" fmla="*/ 2147483647 w 2591"/>
                <a:gd name="T65" fmla="*/ 2147483647 h 573"/>
                <a:gd name="T66" fmla="*/ 2147483647 w 2591"/>
                <a:gd name="T67" fmla="*/ 2147483647 h 573"/>
                <a:gd name="T68" fmla="*/ 2147483647 w 2591"/>
                <a:gd name="T69" fmla="*/ 2147483647 h 573"/>
                <a:gd name="T70" fmla="*/ 2147483647 w 2591"/>
                <a:gd name="T71" fmla="*/ 2147483647 h 573"/>
                <a:gd name="T72" fmla="*/ 2147483647 w 2591"/>
                <a:gd name="T73" fmla="*/ 2147483647 h 573"/>
                <a:gd name="T74" fmla="*/ 2147483647 w 2591"/>
                <a:gd name="T75" fmla="*/ 2147483647 h 573"/>
                <a:gd name="T76" fmla="*/ 2147483647 w 2591"/>
                <a:gd name="T77" fmla="*/ 2147483647 h 573"/>
                <a:gd name="T78" fmla="*/ 2147483647 w 2591"/>
                <a:gd name="T79" fmla="*/ 2147483647 h 573"/>
                <a:gd name="T80" fmla="*/ 2147483647 w 2591"/>
                <a:gd name="T81" fmla="*/ 2147483647 h 573"/>
                <a:gd name="T82" fmla="*/ 2147483647 w 2591"/>
                <a:gd name="T83" fmla="*/ 2147483647 h 573"/>
                <a:gd name="T84" fmla="*/ 2147483647 w 2591"/>
                <a:gd name="T85" fmla="*/ 2147483647 h 573"/>
                <a:gd name="T86" fmla="*/ 2147483647 w 2591"/>
                <a:gd name="T87" fmla="*/ 2147483647 h 573"/>
                <a:gd name="T88" fmla="*/ 2147483647 w 2591"/>
                <a:gd name="T89" fmla="*/ 2147483647 h 573"/>
                <a:gd name="T90" fmla="*/ 2147483647 w 2591"/>
                <a:gd name="T91" fmla="*/ 2147483647 h 573"/>
                <a:gd name="T92" fmla="*/ 2147483647 w 2591"/>
                <a:gd name="T93" fmla="*/ 2147483647 h 573"/>
                <a:gd name="T94" fmla="*/ 2147483647 w 2591"/>
                <a:gd name="T95" fmla="*/ 2147483647 h 573"/>
                <a:gd name="T96" fmla="*/ 2147483647 w 2591"/>
                <a:gd name="T97" fmla="*/ 2147483647 h 573"/>
                <a:gd name="T98" fmla="*/ 2147483647 w 2591"/>
                <a:gd name="T99" fmla="*/ 2147483647 h 573"/>
                <a:gd name="T100" fmla="*/ 2147483647 w 2591"/>
                <a:gd name="T101" fmla="*/ 2147483647 h 573"/>
                <a:gd name="T102" fmla="*/ 2147483647 w 2591"/>
                <a:gd name="T103" fmla="*/ 2147483647 h 573"/>
                <a:gd name="T104" fmla="*/ 2147483647 w 2591"/>
                <a:gd name="T105" fmla="*/ 2147483647 h 573"/>
                <a:gd name="T106" fmla="*/ 2147483647 w 2591"/>
                <a:gd name="T107" fmla="*/ 2147483647 h 573"/>
                <a:gd name="T108" fmla="*/ 2147483647 w 2591"/>
                <a:gd name="T109" fmla="*/ 2147483647 h 573"/>
                <a:gd name="T110" fmla="*/ 2147483647 w 2591"/>
                <a:gd name="T111" fmla="*/ 2147483647 h 573"/>
                <a:gd name="T112" fmla="*/ 2147483647 w 2591"/>
                <a:gd name="T113" fmla="*/ 2147483647 h 573"/>
                <a:gd name="T114" fmla="*/ 2147483647 w 2591"/>
                <a:gd name="T115" fmla="*/ 2147483647 h 573"/>
                <a:gd name="T116" fmla="*/ 2147483647 w 2591"/>
                <a:gd name="T117" fmla="*/ 2147483647 h 573"/>
                <a:gd name="T118" fmla="*/ 2147483647 w 2591"/>
                <a:gd name="T119" fmla="*/ 2147483647 h 573"/>
                <a:gd name="T120" fmla="*/ 2147483647 w 2591"/>
                <a:gd name="T121" fmla="*/ 2147483647 h 573"/>
                <a:gd name="T122" fmla="*/ 2147483647 w 2591"/>
                <a:gd name="T123" fmla="*/ 2147483647 h 5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91"/>
                <a:gd name="T187" fmla="*/ 0 h 573"/>
                <a:gd name="T188" fmla="*/ 2591 w 2591"/>
                <a:gd name="T189" fmla="*/ 573 h 5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91" h="573">
                  <a:moveTo>
                    <a:pt x="0" y="572"/>
                  </a:moveTo>
                  <a:lnTo>
                    <a:pt x="6" y="573"/>
                  </a:lnTo>
                  <a:lnTo>
                    <a:pt x="11" y="573"/>
                  </a:lnTo>
                  <a:lnTo>
                    <a:pt x="11" y="571"/>
                  </a:lnTo>
                  <a:lnTo>
                    <a:pt x="11" y="572"/>
                  </a:lnTo>
                  <a:lnTo>
                    <a:pt x="16" y="573"/>
                  </a:lnTo>
                  <a:lnTo>
                    <a:pt x="22" y="573"/>
                  </a:lnTo>
                  <a:lnTo>
                    <a:pt x="22" y="572"/>
                  </a:lnTo>
                  <a:lnTo>
                    <a:pt x="26" y="572"/>
                  </a:lnTo>
                  <a:lnTo>
                    <a:pt x="32" y="572"/>
                  </a:lnTo>
                  <a:lnTo>
                    <a:pt x="37" y="572"/>
                  </a:lnTo>
                  <a:lnTo>
                    <a:pt x="42" y="572"/>
                  </a:lnTo>
                  <a:lnTo>
                    <a:pt x="48" y="572"/>
                  </a:lnTo>
                  <a:lnTo>
                    <a:pt x="48" y="571"/>
                  </a:lnTo>
                  <a:lnTo>
                    <a:pt x="53" y="571"/>
                  </a:lnTo>
                  <a:lnTo>
                    <a:pt x="53" y="568"/>
                  </a:lnTo>
                  <a:lnTo>
                    <a:pt x="58" y="568"/>
                  </a:lnTo>
                  <a:lnTo>
                    <a:pt x="58" y="557"/>
                  </a:lnTo>
                  <a:lnTo>
                    <a:pt x="58" y="568"/>
                  </a:lnTo>
                  <a:lnTo>
                    <a:pt x="63" y="572"/>
                  </a:lnTo>
                  <a:lnTo>
                    <a:pt x="68" y="572"/>
                  </a:lnTo>
                  <a:lnTo>
                    <a:pt x="68" y="567"/>
                  </a:lnTo>
                  <a:lnTo>
                    <a:pt x="68" y="570"/>
                  </a:lnTo>
                  <a:lnTo>
                    <a:pt x="74" y="572"/>
                  </a:lnTo>
                  <a:lnTo>
                    <a:pt x="79" y="572"/>
                  </a:lnTo>
                  <a:lnTo>
                    <a:pt x="79" y="564"/>
                  </a:lnTo>
                  <a:lnTo>
                    <a:pt x="79" y="571"/>
                  </a:lnTo>
                  <a:lnTo>
                    <a:pt x="84" y="572"/>
                  </a:lnTo>
                  <a:lnTo>
                    <a:pt x="89" y="572"/>
                  </a:lnTo>
                  <a:lnTo>
                    <a:pt x="89" y="571"/>
                  </a:lnTo>
                  <a:lnTo>
                    <a:pt x="95" y="571"/>
                  </a:lnTo>
                  <a:lnTo>
                    <a:pt x="95" y="551"/>
                  </a:lnTo>
                  <a:lnTo>
                    <a:pt x="100" y="551"/>
                  </a:lnTo>
                  <a:lnTo>
                    <a:pt x="100" y="541"/>
                  </a:lnTo>
                  <a:lnTo>
                    <a:pt x="105" y="541"/>
                  </a:lnTo>
                  <a:lnTo>
                    <a:pt x="105" y="528"/>
                  </a:lnTo>
                  <a:lnTo>
                    <a:pt x="105" y="568"/>
                  </a:lnTo>
                  <a:lnTo>
                    <a:pt x="110" y="572"/>
                  </a:lnTo>
                  <a:lnTo>
                    <a:pt x="116" y="572"/>
                  </a:lnTo>
                  <a:lnTo>
                    <a:pt x="116" y="563"/>
                  </a:lnTo>
                  <a:lnTo>
                    <a:pt x="121" y="563"/>
                  </a:lnTo>
                  <a:lnTo>
                    <a:pt x="121" y="207"/>
                  </a:lnTo>
                  <a:lnTo>
                    <a:pt x="121" y="537"/>
                  </a:lnTo>
                  <a:lnTo>
                    <a:pt x="126" y="572"/>
                  </a:lnTo>
                  <a:lnTo>
                    <a:pt x="131" y="572"/>
                  </a:lnTo>
                  <a:lnTo>
                    <a:pt x="131" y="568"/>
                  </a:lnTo>
                  <a:lnTo>
                    <a:pt x="136" y="568"/>
                  </a:lnTo>
                  <a:lnTo>
                    <a:pt x="136" y="565"/>
                  </a:lnTo>
                  <a:lnTo>
                    <a:pt x="142" y="565"/>
                  </a:lnTo>
                  <a:lnTo>
                    <a:pt x="142" y="564"/>
                  </a:lnTo>
                  <a:lnTo>
                    <a:pt x="142" y="570"/>
                  </a:lnTo>
                  <a:lnTo>
                    <a:pt x="147" y="572"/>
                  </a:lnTo>
                  <a:lnTo>
                    <a:pt x="152" y="572"/>
                  </a:lnTo>
                  <a:lnTo>
                    <a:pt x="152" y="570"/>
                  </a:lnTo>
                  <a:lnTo>
                    <a:pt x="152" y="571"/>
                  </a:lnTo>
                  <a:lnTo>
                    <a:pt x="157" y="572"/>
                  </a:lnTo>
                  <a:lnTo>
                    <a:pt x="163" y="572"/>
                  </a:lnTo>
                  <a:lnTo>
                    <a:pt x="163" y="507"/>
                  </a:lnTo>
                  <a:lnTo>
                    <a:pt x="163" y="551"/>
                  </a:lnTo>
                  <a:lnTo>
                    <a:pt x="168" y="572"/>
                  </a:lnTo>
                  <a:lnTo>
                    <a:pt x="173" y="572"/>
                  </a:lnTo>
                  <a:lnTo>
                    <a:pt x="173" y="566"/>
                  </a:lnTo>
                  <a:lnTo>
                    <a:pt x="173" y="571"/>
                  </a:lnTo>
                  <a:lnTo>
                    <a:pt x="178" y="572"/>
                  </a:lnTo>
                  <a:lnTo>
                    <a:pt x="183" y="572"/>
                  </a:lnTo>
                  <a:lnTo>
                    <a:pt x="189" y="572"/>
                  </a:lnTo>
                  <a:lnTo>
                    <a:pt x="189" y="571"/>
                  </a:lnTo>
                  <a:lnTo>
                    <a:pt x="189" y="572"/>
                  </a:lnTo>
                  <a:lnTo>
                    <a:pt x="194" y="572"/>
                  </a:lnTo>
                  <a:lnTo>
                    <a:pt x="199" y="572"/>
                  </a:lnTo>
                  <a:lnTo>
                    <a:pt x="199" y="570"/>
                  </a:lnTo>
                  <a:lnTo>
                    <a:pt x="205" y="572"/>
                  </a:lnTo>
                  <a:lnTo>
                    <a:pt x="209" y="572"/>
                  </a:lnTo>
                  <a:lnTo>
                    <a:pt x="209" y="570"/>
                  </a:lnTo>
                  <a:lnTo>
                    <a:pt x="209" y="571"/>
                  </a:lnTo>
                  <a:lnTo>
                    <a:pt x="215" y="572"/>
                  </a:lnTo>
                  <a:lnTo>
                    <a:pt x="220" y="572"/>
                  </a:lnTo>
                  <a:lnTo>
                    <a:pt x="220" y="570"/>
                  </a:lnTo>
                  <a:lnTo>
                    <a:pt x="225" y="572"/>
                  </a:lnTo>
                  <a:lnTo>
                    <a:pt x="231" y="572"/>
                  </a:lnTo>
                  <a:lnTo>
                    <a:pt x="231" y="571"/>
                  </a:lnTo>
                  <a:lnTo>
                    <a:pt x="235" y="571"/>
                  </a:lnTo>
                  <a:lnTo>
                    <a:pt x="235" y="534"/>
                  </a:lnTo>
                  <a:lnTo>
                    <a:pt x="235" y="563"/>
                  </a:lnTo>
                  <a:lnTo>
                    <a:pt x="241" y="570"/>
                  </a:lnTo>
                  <a:lnTo>
                    <a:pt x="246" y="570"/>
                  </a:lnTo>
                  <a:lnTo>
                    <a:pt x="246" y="568"/>
                  </a:lnTo>
                  <a:lnTo>
                    <a:pt x="251" y="568"/>
                  </a:lnTo>
                  <a:lnTo>
                    <a:pt x="251" y="481"/>
                  </a:lnTo>
                  <a:lnTo>
                    <a:pt x="251" y="569"/>
                  </a:lnTo>
                  <a:lnTo>
                    <a:pt x="257" y="571"/>
                  </a:lnTo>
                  <a:lnTo>
                    <a:pt x="261" y="571"/>
                  </a:lnTo>
                  <a:lnTo>
                    <a:pt x="261" y="570"/>
                  </a:lnTo>
                  <a:lnTo>
                    <a:pt x="267" y="570"/>
                  </a:lnTo>
                  <a:lnTo>
                    <a:pt x="267" y="563"/>
                  </a:lnTo>
                  <a:lnTo>
                    <a:pt x="267" y="570"/>
                  </a:lnTo>
                  <a:lnTo>
                    <a:pt x="272" y="571"/>
                  </a:lnTo>
                  <a:lnTo>
                    <a:pt x="277" y="571"/>
                  </a:lnTo>
                  <a:lnTo>
                    <a:pt x="277" y="570"/>
                  </a:lnTo>
                  <a:lnTo>
                    <a:pt x="277" y="571"/>
                  </a:lnTo>
                  <a:lnTo>
                    <a:pt x="283" y="571"/>
                  </a:lnTo>
                  <a:lnTo>
                    <a:pt x="288" y="571"/>
                  </a:lnTo>
                  <a:lnTo>
                    <a:pt x="288" y="570"/>
                  </a:lnTo>
                  <a:lnTo>
                    <a:pt x="288" y="571"/>
                  </a:lnTo>
                  <a:lnTo>
                    <a:pt x="293" y="572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303" y="571"/>
                  </a:lnTo>
                  <a:lnTo>
                    <a:pt x="309" y="571"/>
                  </a:lnTo>
                  <a:lnTo>
                    <a:pt x="309" y="570"/>
                  </a:lnTo>
                  <a:lnTo>
                    <a:pt x="314" y="570"/>
                  </a:lnTo>
                  <a:lnTo>
                    <a:pt x="314" y="566"/>
                  </a:lnTo>
                  <a:lnTo>
                    <a:pt x="314" y="570"/>
                  </a:lnTo>
                  <a:lnTo>
                    <a:pt x="319" y="571"/>
                  </a:lnTo>
                  <a:lnTo>
                    <a:pt x="325" y="571"/>
                  </a:lnTo>
                  <a:lnTo>
                    <a:pt x="325" y="570"/>
                  </a:lnTo>
                  <a:lnTo>
                    <a:pt x="329" y="571"/>
                  </a:lnTo>
                  <a:lnTo>
                    <a:pt x="335" y="571"/>
                  </a:lnTo>
                  <a:lnTo>
                    <a:pt x="335" y="544"/>
                  </a:lnTo>
                  <a:lnTo>
                    <a:pt x="335" y="568"/>
                  </a:lnTo>
                  <a:lnTo>
                    <a:pt x="340" y="571"/>
                  </a:lnTo>
                  <a:lnTo>
                    <a:pt x="345" y="571"/>
                  </a:lnTo>
                  <a:lnTo>
                    <a:pt x="345" y="566"/>
                  </a:lnTo>
                  <a:lnTo>
                    <a:pt x="345" y="570"/>
                  </a:lnTo>
                  <a:lnTo>
                    <a:pt x="351" y="570"/>
                  </a:lnTo>
                  <a:lnTo>
                    <a:pt x="356" y="571"/>
                  </a:lnTo>
                  <a:lnTo>
                    <a:pt x="361" y="571"/>
                  </a:lnTo>
                  <a:lnTo>
                    <a:pt x="361" y="570"/>
                  </a:lnTo>
                  <a:lnTo>
                    <a:pt x="366" y="570"/>
                  </a:lnTo>
                  <a:lnTo>
                    <a:pt x="371" y="570"/>
                  </a:lnTo>
                  <a:lnTo>
                    <a:pt x="377" y="570"/>
                  </a:lnTo>
                  <a:lnTo>
                    <a:pt x="377" y="559"/>
                  </a:lnTo>
                  <a:lnTo>
                    <a:pt x="377" y="568"/>
                  </a:lnTo>
                  <a:lnTo>
                    <a:pt x="382" y="570"/>
                  </a:lnTo>
                  <a:lnTo>
                    <a:pt x="387" y="570"/>
                  </a:lnTo>
                  <a:lnTo>
                    <a:pt x="392" y="570"/>
                  </a:lnTo>
                  <a:lnTo>
                    <a:pt x="392" y="569"/>
                  </a:lnTo>
                  <a:lnTo>
                    <a:pt x="392" y="570"/>
                  </a:lnTo>
                  <a:lnTo>
                    <a:pt x="397" y="570"/>
                  </a:lnTo>
                  <a:lnTo>
                    <a:pt x="403" y="570"/>
                  </a:lnTo>
                  <a:lnTo>
                    <a:pt x="408" y="570"/>
                  </a:lnTo>
                  <a:lnTo>
                    <a:pt x="408" y="568"/>
                  </a:lnTo>
                  <a:lnTo>
                    <a:pt x="408" y="570"/>
                  </a:lnTo>
                  <a:lnTo>
                    <a:pt x="413" y="570"/>
                  </a:lnTo>
                  <a:lnTo>
                    <a:pt x="418" y="570"/>
                  </a:lnTo>
                  <a:lnTo>
                    <a:pt x="424" y="570"/>
                  </a:lnTo>
                  <a:lnTo>
                    <a:pt x="429" y="570"/>
                  </a:lnTo>
                  <a:lnTo>
                    <a:pt x="434" y="570"/>
                  </a:lnTo>
                  <a:lnTo>
                    <a:pt x="434" y="569"/>
                  </a:lnTo>
                  <a:lnTo>
                    <a:pt x="434" y="570"/>
                  </a:lnTo>
                  <a:lnTo>
                    <a:pt x="439" y="570"/>
                  </a:lnTo>
                  <a:lnTo>
                    <a:pt x="444" y="570"/>
                  </a:lnTo>
                  <a:lnTo>
                    <a:pt x="444" y="569"/>
                  </a:lnTo>
                  <a:lnTo>
                    <a:pt x="450" y="570"/>
                  </a:lnTo>
                  <a:lnTo>
                    <a:pt x="455" y="570"/>
                  </a:lnTo>
                  <a:lnTo>
                    <a:pt x="460" y="570"/>
                  </a:lnTo>
                  <a:lnTo>
                    <a:pt x="460" y="569"/>
                  </a:lnTo>
                  <a:lnTo>
                    <a:pt x="466" y="569"/>
                  </a:lnTo>
                  <a:lnTo>
                    <a:pt x="466" y="566"/>
                  </a:lnTo>
                  <a:lnTo>
                    <a:pt x="466" y="569"/>
                  </a:lnTo>
                  <a:lnTo>
                    <a:pt x="470" y="570"/>
                  </a:lnTo>
                  <a:lnTo>
                    <a:pt x="476" y="570"/>
                  </a:lnTo>
                  <a:lnTo>
                    <a:pt x="476" y="541"/>
                  </a:lnTo>
                  <a:lnTo>
                    <a:pt x="481" y="541"/>
                  </a:lnTo>
                  <a:lnTo>
                    <a:pt x="481" y="498"/>
                  </a:lnTo>
                  <a:lnTo>
                    <a:pt x="481" y="569"/>
                  </a:lnTo>
                  <a:lnTo>
                    <a:pt x="486" y="570"/>
                  </a:lnTo>
                  <a:lnTo>
                    <a:pt x="492" y="570"/>
                  </a:lnTo>
                  <a:lnTo>
                    <a:pt x="492" y="567"/>
                  </a:lnTo>
                  <a:lnTo>
                    <a:pt x="492" y="570"/>
                  </a:lnTo>
                  <a:lnTo>
                    <a:pt x="497" y="570"/>
                  </a:lnTo>
                  <a:lnTo>
                    <a:pt x="502" y="570"/>
                  </a:lnTo>
                  <a:lnTo>
                    <a:pt x="507" y="570"/>
                  </a:lnTo>
                  <a:lnTo>
                    <a:pt x="507" y="569"/>
                  </a:lnTo>
                  <a:lnTo>
                    <a:pt x="512" y="570"/>
                  </a:lnTo>
                  <a:lnTo>
                    <a:pt x="518" y="570"/>
                  </a:lnTo>
                  <a:lnTo>
                    <a:pt x="518" y="566"/>
                  </a:lnTo>
                  <a:lnTo>
                    <a:pt x="518" y="567"/>
                  </a:lnTo>
                  <a:lnTo>
                    <a:pt x="523" y="570"/>
                  </a:lnTo>
                  <a:lnTo>
                    <a:pt x="528" y="570"/>
                  </a:lnTo>
                  <a:lnTo>
                    <a:pt x="528" y="567"/>
                  </a:lnTo>
                  <a:lnTo>
                    <a:pt x="528" y="569"/>
                  </a:lnTo>
                  <a:lnTo>
                    <a:pt x="533" y="570"/>
                  </a:lnTo>
                  <a:lnTo>
                    <a:pt x="538" y="570"/>
                  </a:lnTo>
                  <a:lnTo>
                    <a:pt x="538" y="563"/>
                  </a:lnTo>
                  <a:lnTo>
                    <a:pt x="538" y="569"/>
                  </a:lnTo>
                  <a:lnTo>
                    <a:pt x="544" y="569"/>
                  </a:lnTo>
                  <a:lnTo>
                    <a:pt x="549" y="570"/>
                  </a:lnTo>
                  <a:lnTo>
                    <a:pt x="554" y="570"/>
                  </a:lnTo>
                  <a:lnTo>
                    <a:pt x="554" y="568"/>
                  </a:lnTo>
                  <a:lnTo>
                    <a:pt x="554" y="569"/>
                  </a:lnTo>
                  <a:lnTo>
                    <a:pt x="560" y="570"/>
                  </a:lnTo>
                  <a:lnTo>
                    <a:pt x="564" y="570"/>
                  </a:lnTo>
                  <a:lnTo>
                    <a:pt x="564" y="564"/>
                  </a:lnTo>
                  <a:lnTo>
                    <a:pt x="564" y="568"/>
                  </a:lnTo>
                  <a:lnTo>
                    <a:pt x="570" y="570"/>
                  </a:lnTo>
                  <a:lnTo>
                    <a:pt x="575" y="570"/>
                  </a:lnTo>
                  <a:lnTo>
                    <a:pt x="575" y="557"/>
                  </a:lnTo>
                  <a:lnTo>
                    <a:pt x="575" y="563"/>
                  </a:lnTo>
                  <a:lnTo>
                    <a:pt x="580" y="570"/>
                  </a:lnTo>
                  <a:lnTo>
                    <a:pt x="586" y="570"/>
                  </a:lnTo>
                  <a:lnTo>
                    <a:pt x="586" y="566"/>
                  </a:lnTo>
                  <a:lnTo>
                    <a:pt x="586" y="567"/>
                  </a:lnTo>
                  <a:lnTo>
                    <a:pt x="590" y="569"/>
                  </a:lnTo>
                  <a:lnTo>
                    <a:pt x="596" y="569"/>
                  </a:lnTo>
                  <a:lnTo>
                    <a:pt x="596" y="568"/>
                  </a:lnTo>
                  <a:lnTo>
                    <a:pt x="601" y="570"/>
                  </a:lnTo>
                  <a:lnTo>
                    <a:pt x="606" y="570"/>
                  </a:lnTo>
                  <a:lnTo>
                    <a:pt x="606" y="568"/>
                  </a:lnTo>
                  <a:lnTo>
                    <a:pt x="612" y="568"/>
                  </a:lnTo>
                  <a:lnTo>
                    <a:pt x="612" y="559"/>
                  </a:lnTo>
                  <a:lnTo>
                    <a:pt x="612" y="565"/>
                  </a:lnTo>
                  <a:lnTo>
                    <a:pt x="616" y="570"/>
                  </a:lnTo>
                  <a:lnTo>
                    <a:pt x="622" y="570"/>
                  </a:lnTo>
                  <a:lnTo>
                    <a:pt x="622" y="568"/>
                  </a:lnTo>
                  <a:lnTo>
                    <a:pt x="627" y="568"/>
                  </a:lnTo>
                  <a:lnTo>
                    <a:pt x="627" y="501"/>
                  </a:lnTo>
                  <a:lnTo>
                    <a:pt x="627" y="548"/>
                  </a:lnTo>
                  <a:lnTo>
                    <a:pt x="632" y="569"/>
                  </a:lnTo>
                  <a:lnTo>
                    <a:pt x="638" y="569"/>
                  </a:lnTo>
                  <a:lnTo>
                    <a:pt x="638" y="568"/>
                  </a:lnTo>
                  <a:lnTo>
                    <a:pt x="643" y="569"/>
                  </a:lnTo>
                  <a:lnTo>
                    <a:pt x="648" y="569"/>
                  </a:lnTo>
                  <a:lnTo>
                    <a:pt x="648" y="563"/>
                  </a:lnTo>
                  <a:lnTo>
                    <a:pt x="648" y="568"/>
                  </a:lnTo>
                  <a:lnTo>
                    <a:pt x="653" y="568"/>
                  </a:lnTo>
                  <a:lnTo>
                    <a:pt x="658" y="568"/>
                  </a:lnTo>
                  <a:lnTo>
                    <a:pt x="664" y="568"/>
                  </a:lnTo>
                  <a:lnTo>
                    <a:pt x="664" y="539"/>
                  </a:lnTo>
                  <a:lnTo>
                    <a:pt x="664" y="561"/>
                  </a:lnTo>
                  <a:lnTo>
                    <a:pt x="669" y="569"/>
                  </a:lnTo>
                  <a:lnTo>
                    <a:pt x="674" y="569"/>
                  </a:lnTo>
                  <a:lnTo>
                    <a:pt x="674" y="567"/>
                  </a:lnTo>
                  <a:lnTo>
                    <a:pt x="674" y="568"/>
                  </a:lnTo>
                  <a:lnTo>
                    <a:pt x="679" y="569"/>
                  </a:lnTo>
                  <a:lnTo>
                    <a:pt x="684" y="569"/>
                  </a:lnTo>
                  <a:lnTo>
                    <a:pt x="684" y="568"/>
                  </a:lnTo>
                  <a:lnTo>
                    <a:pt x="690" y="568"/>
                  </a:lnTo>
                  <a:lnTo>
                    <a:pt x="690" y="559"/>
                  </a:lnTo>
                  <a:lnTo>
                    <a:pt x="690" y="567"/>
                  </a:lnTo>
                  <a:lnTo>
                    <a:pt x="695" y="568"/>
                  </a:lnTo>
                  <a:lnTo>
                    <a:pt x="700" y="568"/>
                  </a:lnTo>
                  <a:lnTo>
                    <a:pt x="700" y="561"/>
                  </a:lnTo>
                  <a:lnTo>
                    <a:pt x="700" y="567"/>
                  </a:lnTo>
                  <a:lnTo>
                    <a:pt x="705" y="568"/>
                  </a:lnTo>
                  <a:lnTo>
                    <a:pt x="711" y="568"/>
                  </a:lnTo>
                  <a:lnTo>
                    <a:pt x="711" y="562"/>
                  </a:lnTo>
                  <a:lnTo>
                    <a:pt x="711" y="564"/>
                  </a:lnTo>
                  <a:lnTo>
                    <a:pt x="716" y="568"/>
                  </a:lnTo>
                  <a:lnTo>
                    <a:pt x="721" y="568"/>
                  </a:lnTo>
                  <a:lnTo>
                    <a:pt x="721" y="550"/>
                  </a:lnTo>
                  <a:lnTo>
                    <a:pt x="721" y="565"/>
                  </a:lnTo>
                  <a:lnTo>
                    <a:pt x="726" y="568"/>
                  </a:lnTo>
                  <a:lnTo>
                    <a:pt x="732" y="568"/>
                  </a:lnTo>
                  <a:lnTo>
                    <a:pt x="732" y="566"/>
                  </a:lnTo>
                  <a:lnTo>
                    <a:pt x="732" y="567"/>
                  </a:lnTo>
                  <a:lnTo>
                    <a:pt x="737" y="568"/>
                  </a:lnTo>
                  <a:lnTo>
                    <a:pt x="742" y="568"/>
                  </a:lnTo>
                  <a:lnTo>
                    <a:pt x="747" y="568"/>
                  </a:lnTo>
                  <a:lnTo>
                    <a:pt x="753" y="568"/>
                  </a:lnTo>
                  <a:lnTo>
                    <a:pt x="753" y="560"/>
                  </a:lnTo>
                  <a:lnTo>
                    <a:pt x="753" y="567"/>
                  </a:lnTo>
                  <a:lnTo>
                    <a:pt x="758" y="568"/>
                  </a:lnTo>
                  <a:lnTo>
                    <a:pt x="763" y="568"/>
                  </a:lnTo>
                  <a:lnTo>
                    <a:pt x="763" y="500"/>
                  </a:lnTo>
                  <a:lnTo>
                    <a:pt x="763" y="550"/>
                  </a:lnTo>
                  <a:lnTo>
                    <a:pt x="768" y="568"/>
                  </a:lnTo>
                  <a:lnTo>
                    <a:pt x="773" y="568"/>
                  </a:lnTo>
                  <a:lnTo>
                    <a:pt x="779" y="568"/>
                  </a:lnTo>
                  <a:lnTo>
                    <a:pt x="779" y="543"/>
                  </a:lnTo>
                  <a:lnTo>
                    <a:pt x="779" y="560"/>
                  </a:lnTo>
                  <a:lnTo>
                    <a:pt x="784" y="568"/>
                  </a:lnTo>
                  <a:lnTo>
                    <a:pt x="789" y="568"/>
                  </a:lnTo>
                  <a:lnTo>
                    <a:pt x="789" y="475"/>
                  </a:lnTo>
                  <a:lnTo>
                    <a:pt x="789" y="533"/>
                  </a:lnTo>
                  <a:lnTo>
                    <a:pt x="795" y="568"/>
                  </a:lnTo>
                  <a:lnTo>
                    <a:pt x="799" y="568"/>
                  </a:lnTo>
                  <a:lnTo>
                    <a:pt x="799" y="567"/>
                  </a:lnTo>
                  <a:lnTo>
                    <a:pt x="805" y="567"/>
                  </a:lnTo>
                  <a:lnTo>
                    <a:pt x="805" y="448"/>
                  </a:lnTo>
                  <a:lnTo>
                    <a:pt x="805" y="517"/>
                  </a:lnTo>
                  <a:lnTo>
                    <a:pt x="810" y="568"/>
                  </a:lnTo>
                  <a:lnTo>
                    <a:pt x="815" y="568"/>
                  </a:lnTo>
                  <a:lnTo>
                    <a:pt x="815" y="560"/>
                  </a:lnTo>
                  <a:lnTo>
                    <a:pt x="815" y="565"/>
                  </a:lnTo>
                  <a:lnTo>
                    <a:pt x="821" y="568"/>
                  </a:lnTo>
                  <a:lnTo>
                    <a:pt x="825" y="568"/>
                  </a:lnTo>
                  <a:lnTo>
                    <a:pt x="825" y="539"/>
                  </a:lnTo>
                  <a:lnTo>
                    <a:pt x="825" y="565"/>
                  </a:lnTo>
                  <a:lnTo>
                    <a:pt x="831" y="568"/>
                  </a:lnTo>
                  <a:lnTo>
                    <a:pt x="836" y="568"/>
                  </a:lnTo>
                  <a:lnTo>
                    <a:pt x="836" y="566"/>
                  </a:lnTo>
                  <a:lnTo>
                    <a:pt x="841" y="566"/>
                  </a:lnTo>
                  <a:lnTo>
                    <a:pt x="841" y="554"/>
                  </a:lnTo>
                  <a:lnTo>
                    <a:pt x="841" y="564"/>
                  </a:lnTo>
                  <a:lnTo>
                    <a:pt x="847" y="568"/>
                  </a:lnTo>
                  <a:lnTo>
                    <a:pt x="851" y="568"/>
                  </a:lnTo>
                  <a:lnTo>
                    <a:pt x="851" y="565"/>
                  </a:lnTo>
                  <a:lnTo>
                    <a:pt x="851" y="566"/>
                  </a:lnTo>
                  <a:lnTo>
                    <a:pt x="857" y="568"/>
                  </a:lnTo>
                  <a:lnTo>
                    <a:pt x="862" y="568"/>
                  </a:lnTo>
                  <a:lnTo>
                    <a:pt x="862" y="566"/>
                  </a:lnTo>
                  <a:lnTo>
                    <a:pt x="862" y="567"/>
                  </a:lnTo>
                  <a:lnTo>
                    <a:pt x="867" y="568"/>
                  </a:lnTo>
                  <a:lnTo>
                    <a:pt x="873" y="568"/>
                  </a:lnTo>
                  <a:lnTo>
                    <a:pt x="873" y="559"/>
                  </a:lnTo>
                  <a:lnTo>
                    <a:pt x="873" y="566"/>
                  </a:lnTo>
                  <a:lnTo>
                    <a:pt x="877" y="568"/>
                  </a:lnTo>
                  <a:lnTo>
                    <a:pt x="883" y="568"/>
                  </a:lnTo>
                  <a:lnTo>
                    <a:pt x="883" y="463"/>
                  </a:lnTo>
                  <a:lnTo>
                    <a:pt x="883" y="567"/>
                  </a:lnTo>
                  <a:lnTo>
                    <a:pt x="888" y="567"/>
                  </a:lnTo>
                  <a:lnTo>
                    <a:pt x="893" y="567"/>
                  </a:lnTo>
                  <a:lnTo>
                    <a:pt x="893" y="531"/>
                  </a:lnTo>
                  <a:lnTo>
                    <a:pt x="899" y="531"/>
                  </a:lnTo>
                  <a:lnTo>
                    <a:pt x="899" y="0"/>
                  </a:lnTo>
                  <a:lnTo>
                    <a:pt x="899" y="336"/>
                  </a:lnTo>
                  <a:lnTo>
                    <a:pt x="904" y="567"/>
                  </a:lnTo>
                  <a:lnTo>
                    <a:pt x="909" y="567"/>
                  </a:lnTo>
                  <a:lnTo>
                    <a:pt x="909" y="537"/>
                  </a:lnTo>
                  <a:lnTo>
                    <a:pt x="909" y="563"/>
                  </a:lnTo>
                  <a:lnTo>
                    <a:pt x="914" y="567"/>
                  </a:lnTo>
                  <a:lnTo>
                    <a:pt x="919" y="567"/>
                  </a:lnTo>
                  <a:lnTo>
                    <a:pt x="919" y="566"/>
                  </a:lnTo>
                  <a:lnTo>
                    <a:pt x="925" y="567"/>
                  </a:lnTo>
                  <a:lnTo>
                    <a:pt x="930" y="567"/>
                  </a:lnTo>
                  <a:lnTo>
                    <a:pt x="930" y="539"/>
                  </a:lnTo>
                  <a:lnTo>
                    <a:pt x="930" y="559"/>
                  </a:lnTo>
                  <a:lnTo>
                    <a:pt x="935" y="567"/>
                  </a:lnTo>
                  <a:lnTo>
                    <a:pt x="941" y="567"/>
                  </a:lnTo>
                  <a:lnTo>
                    <a:pt x="941" y="520"/>
                  </a:lnTo>
                  <a:lnTo>
                    <a:pt x="941" y="551"/>
                  </a:lnTo>
                  <a:lnTo>
                    <a:pt x="946" y="567"/>
                  </a:lnTo>
                  <a:lnTo>
                    <a:pt x="951" y="567"/>
                  </a:lnTo>
                  <a:lnTo>
                    <a:pt x="956" y="567"/>
                  </a:lnTo>
                  <a:lnTo>
                    <a:pt x="956" y="552"/>
                  </a:lnTo>
                  <a:lnTo>
                    <a:pt x="956" y="559"/>
                  </a:lnTo>
                  <a:lnTo>
                    <a:pt x="961" y="567"/>
                  </a:lnTo>
                  <a:lnTo>
                    <a:pt x="967" y="567"/>
                  </a:lnTo>
                  <a:lnTo>
                    <a:pt x="967" y="553"/>
                  </a:lnTo>
                  <a:lnTo>
                    <a:pt x="972" y="553"/>
                  </a:lnTo>
                  <a:lnTo>
                    <a:pt x="972" y="525"/>
                  </a:lnTo>
                  <a:lnTo>
                    <a:pt x="972" y="565"/>
                  </a:lnTo>
                  <a:lnTo>
                    <a:pt x="977" y="567"/>
                  </a:lnTo>
                  <a:lnTo>
                    <a:pt x="982" y="567"/>
                  </a:lnTo>
                  <a:lnTo>
                    <a:pt x="982" y="557"/>
                  </a:lnTo>
                  <a:lnTo>
                    <a:pt x="987" y="557"/>
                  </a:lnTo>
                  <a:lnTo>
                    <a:pt x="987" y="487"/>
                  </a:lnTo>
                  <a:lnTo>
                    <a:pt x="987" y="533"/>
                  </a:lnTo>
                  <a:lnTo>
                    <a:pt x="993" y="567"/>
                  </a:lnTo>
                  <a:lnTo>
                    <a:pt x="998" y="567"/>
                  </a:lnTo>
                  <a:lnTo>
                    <a:pt x="998" y="562"/>
                  </a:lnTo>
                  <a:lnTo>
                    <a:pt x="998" y="566"/>
                  </a:lnTo>
                  <a:lnTo>
                    <a:pt x="1003" y="567"/>
                  </a:lnTo>
                  <a:lnTo>
                    <a:pt x="1008" y="567"/>
                  </a:lnTo>
                  <a:lnTo>
                    <a:pt x="1008" y="566"/>
                  </a:lnTo>
                  <a:lnTo>
                    <a:pt x="1014" y="566"/>
                  </a:lnTo>
                  <a:lnTo>
                    <a:pt x="1014" y="565"/>
                  </a:lnTo>
                  <a:lnTo>
                    <a:pt x="1019" y="567"/>
                  </a:lnTo>
                  <a:lnTo>
                    <a:pt x="1024" y="567"/>
                  </a:lnTo>
                  <a:lnTo>
                    <a:pt x="1024" y="561"/>
                  </a:lnTo>
                  <a:lnTo>
                    <a:pt x="1024" y="565"/>
                  </a:lnTo>
                  <a:lnTo>
                    <a:pt x="1029" y="566"/>
                  </a:lnTo>
                  <a:lnTo>
                    <a:pt x="1034" y="566"/>
                  </a:lnTo>
                  <a:lnTo>
                    <a:pt x="1034" y="515"/>
                  </a:lnTo>
                  <a:lnTo>
                    <a:pt x="1034" y="566"/>
                  </a:lnTo>
                  <a:lnTo>
                    <a:pt x="1040" y="567"/>
                  </a:lnTo>
                  <a:lnTo>
                    <a:pt x="1045" y="567"/>
                  </a:lnTo>
                  <a:lnTo>
                    <a:pt x="1045" y="555"/>
                  </a:lnTo>
                  <a:lnTo>
                    <a:pt x="1050" y="555"/>
                  </a:lnTo>
                  <a:lnTo>
                    <a:pt x="1050" y="511"/>
                  </a:lnTo>
                  <a:lnTo>
                    <a:pt x="1050" y="547"/>
                  </a:lnTo>
                  <a:lnTo>
                    <a:pt x="1056" y="567"/>
                  </a:lnTo>
                  <a:lnTo>
                    <a:pt x="1060" y="567"/>
                  </a:lnTo>
                  <a:lnTo>
                    <a:pt x="1060" y="306"/>
                  </a:lnTo>
                  <a:lnTo>
                    <a:pt x="1060" y="566"/>
                  </a:lnTo>
                  <a:lnTo>
                    <a:pt x="1066" y="567"/>
                  </a:lnTo>
                  <a:lnTo>
                    <a:pt x="1071" y="567"/>
                  </a:lnTo>
                  <a:lnTo>
                    <a:pt x="1071" y="442"/>
                  </a:lnTo>
                  <a:lnTo>
                    <a:pt x="1076" y="442"/>
                  </a:lnTo>
                  <a:lnTo>
                    <a:pt x="1076" y="182"/>
                  </a:lnTo>
                  <a:lnTo>
                    <a:pt x="1076" y="355"/>
                  </a:lnTo>
                  <a:lnTo>
                    <a:pt x="1081" y="566"/>
                  </a:lnTo>
                  <a:lnTo>
                    <a:pt x="1086" y="566"/>
                  </a:lnTo>
                  <a:lnTo>
                    <a:pt x="1086" y="523"/>
                  </a:lnTo>
                  <a:lnTo>
                    <a:pt x="1086" y="555"/>
                  </a:lnTo>
                  <a:lnTo>
                    <a:pt x="1092" y="566"/>
                  </a:lnTo>
                  <a:lnTo>
                    <a:pt x="1097" y="566"/>
                  </a:lnTo>
                  <a:lnTo>
                    <a:pt x="1102" y="566"/>
                  </a:lnTo>
                  <a:lnTo>
                    <a:pt x="1102" y="564"/>
                  </a:lnTo>
                  <a:lnTo>
                    <a:pt x="1108" y="564"/>
                  </a:lnTo>
                  <a:lnTo>
                    <a:pt x="1108" y="558"/>
                  </a:lnTo>
                  <a:lnTo>
                    <a:pt x="1108" y="562"/>
                  </a:lnTo>
                  <a:lnTo>
                    <a:pt x="1113" y="566"/>
                  </a:lnTo>
                  <a:lnTo>
                    <a:pt x="1118" y="566"/>
                  </a:lnTo>
                  <a:lnTo>
                    <a:pt x="1118" y="565"/>
                  </a:lnTo>
                  <a:lnTo>
                    <a:pt x="1123" y="565"/>
                  </a:lnTo>
                  <a:lnTo>
                    <a:pt x="1123" y="549"/>
                  </a:lnTo>
                  <a:lnTo>
                    <a:pt x="1123" y="566"/>
                  </a:lnTo>
                  <a:lnTo>
                    <a:pt x="1128" y="566"/>
                  </a:lnTo>
                  <a:lnTo>
                    <a:pt x="1134" y="566"/>
                  </a:lnTo>
                  <a:lnTo>
                    <a:pt x="1134" y="562"/>
                  </a:lnTo>
                  <a:lnTo>
                    <a:pt x="1139" y="562"/>
                  </a:lnTo>
                  <a:lnTo>
                    <a:pt x="1139" y="484"/>
                  </a:lnTo>
                  <a:lnTo>
                    <a:pt x="1139" y="533"/>
                  </a:lnTo>
                  <a:lnTo>
                    <a:pt x="1144" y="566"/>
                  </a:lnTo>
                  <a:lnTo>
                    <a:pt x="1150" y="566"/>
                  </a:lnTo>
                  <a:lnTo>
                    <a:pt x="1150" y="549"/>
                  </a:lnTo>
                  <a:lnTo>
                    <a:pt x="1150" y="565"/>
                  </a:lnTo>
                  <a:lnTo>
                    <a:pt x="1154" y="566"/>
                  </a:lnTo>
                  <a:lnTo>
                    <a:pt x="1160" y="566"/>
                  </a:lnTo>
                  <a:lnTo>
                    <a:pt x="1160" y="561"/>
                  </a:lnTo>
                  <a:lnTo>
                    <a:pt x="1165" y="561"/>
                  </a:lnTo>
                  <a:lnTo>
                    <a:pt x="1165" y="537"/>
                  </a:lnTo>
                  <a:lnTo>
                    <a:pt x="1165" y="559"/>
                  </a:lnTo>
                  <a:lnTo>
                    <a:pt x="1170" y="566"/>
                  </a:lnTo>
                  <a:lnTo>
                    <a:pt x="1176" y="566"/>
                  </a:lnTo>
                  <a:lnTo>
                    <a:pt x="1176" y="564"/>
                  </a:lnTo>
                  <a:lnTo>
                    <a:pt x="1176" y="566"/>
                  </a:lnTo>
                  <a:lnTo>
                    <a:pt x="1180" y="566"/>
                  </a:lnTo>
                  <a:lnTo>
                    <a:pt x="1186" y="566"/>
                  </a:lnTo>
                  <a:lnTo>
                    <a:pt x="1186" y="563"/>
                  </a:lnTo>
                  <a:lnTo>
                    <a:pt x="1191" y="563"/>
                  </a:lnTo>
                  <a:lnTo>
                    <a:pt x="1191" y="560"/>
                  </a:lnTo>
                  <a:lnTo>
                    <a:pt x="1191" y="565"/>
                  </a:lnTo>
                  <a:lnTo>
                    <a:pt x="1196" y="566"/>
                  </a:lnTo>
                  <a:lnTo>
                    <a:pt x="1202" y="566"/>
                  </a:lnTo>
                  <a:lnTo>
                    <a:pt x="1202" y="519"/>
                  </a:lnTo>
                  <a:lnTo>
                    <a:pt x="1202" y="550"/>
                  </a:lnTo>
                  <a:lnTo>
                    <a:pt x="1206" y="566"/>
                  </a:lnTo>
                  <a:lnTo>
                    <a:pt x="1212" y="566"/>
                  </a:lnTo>
                  <a:lnTo>
                    <a:pt x="1212" y="462"/>
                  </a:lnTo>
                  <a:lnTo>
                    <a:pt x="1212" y="564"/>
                  </a:lnTo>
                  <a:lnTo>
                    <a:pt x="1217" y="566"/>
                  </a:lnTo>
                  <a:lnTo>
                    <a:pt x="1222" y="566"/>
                  </a:lnTo>
                  <a:lnTo>
                    <a:pt x="1222" y="520"/>
                  </a:lnTo>
                  <a:lnTo>
                    <a:pt x="1222" y="552"/>
                  </a:lnTo>
                  <a:lnTo>
                    <a:pt x="1228" y="566"/>
                  </a:lnTo>
                  <a:lnTo>
                    <a:pt x="1232" y="566"/>
                  </a:lnTo>
                  <a:lnTo>
                    <a:pt x="1232" y="558"/>
                  </a:lnTo>
                  <a:lnTo>
                    <a:pt x="1238" y="558"/>
                  </a:lnTo>
                  <a:lnTo>
                    <a:pt x="1238" y="550"/>
                  </a:lnTo>
                  <a:lnTo>
                    <a:pt x="1238" y="564"/>
                  </a:lnTo>
                  <a:lnTo>
                    <a:pt x="1243" y="565"/>
                  </a:lnTo>
                  <a:lnTo>
                    <a:pt x="1248" y="565"/>
                  </a:lnTo>
                  <a:lnTo>
                    <a:pt x="1248" y="559"/>
                  </a:lnTo>
                  <a:lnTo>
                    <a:pt x="1248" y="561"/>
                  </a:lnTo>
                  <a:lnTo>
                    <a:pt x="1254" y="565"/>
                  </a:lnTo>
                  <a:lnTo>
                    <a:pt x="1259" y="565"/>
                  </a:lnTo>
                  <a:lnTo>
                    <a:pt x="1259" y="564"/>
                  </a:lnTo>
                  <a:lnTo>
                    <a:pt x="1264" y="565"/>
                  </a:lnTo>
                  <a:lnTo>
                    <a:pt x="1269" y="565"/>
                  </a:lnTo>
                  <a:lnTo>
                    <a:pt x="1269" y="564"/>
                  </a:lnTo>
                  <a:lnTo>
                    <a:pt x="1274" y="565"/>
                  </a:lnTo>
                  <a:lnTo>
                    <a:pt x="1280" y="565"/>
                  </a:lnTo>
                  <a:lnTo>
                    <a:pt x="1280" y="563"/>
                  </a:lnTo>
                  <a:lnTo>
                    <a:pt x="1285" y="565"/>
                  </a:lnTo>
                  <a:lnTo>
                    <a:pt x="1290" y="565"/>
                  </a:lnTo>
                  <a:lnTo>
                    <a:pt x="1290" y="559"/>
                  </a:lnTo>
                  <a:lnTo>
                    <a:pt x="1290" y="561"/>
                  </a:lnTo>
                  <a:lnTo>
                    <a:pt x="1295" y="565"/>
                  </a:lnTo>
                  <a:lnTo>
                    <a:pt x="1301" y="565"/>
                  </a:lnTo>
                  <a:lnTo>
                    <a:pt x="1301" y="528"/>
                  </a:lnTo>
                  <a:lnTo>
                    <a:pt x="1301" y="563"/>
                  </a:lnTo>
                  <a:lnTo>
                    <a:pt x="1306" y="566"/>
                  </a:lnTo>
                  <a:lnTo>
                    <a:pt x="1311" y="566"/>
                  </a:lnTo>
                  <a:lnTo>
                    <a:pt x="1311" y="555"/>
                  </a:lnTo>
                  <a:lnTo>
                    <a:pt x="1316" y="555"/>
                  </a:lnTo>
                  <a:lnTo>
                    <a:pt x="1316" y="464"/>
                  </a:lnTo>
                  <a:lnTo>
                    <a:pt x="1316" y="532"/>
                  </a:lnTo>
                  <a:lnTo>
                    <a:pt x="1322" y="565"/>
                  </a:lnTo>
                  <a:lnTo>
                    <a:pt x="1327" y="565"/>
                  </a:lnTo>
                  <a:lnTo>
                    <a:pt x="1327" y="563"/>
                  </a:lnTo>
                  <a:lnTo>
                    <a:pt x="1332" y="566"/>
                  </a:lnTo>
                  <a:lnTo>
                    <a:pt x="1337" y="566"/>
                  </a:lnTo>
                  <a:lnTo>
                    <a:pt x="1337" y="563"/>
                  </a:lnTo>
                  <a:lnTo>
                    <a:pt x="1343" y="565"/>
                  </a:lnTo>
                  <a:lnTo>
                    <a:pt x="1348" y="565"/>
                  </a:lnTo>
                  <a:lnTo>
                    <a:pt x="1348" y="564"/>
                  </a:lnTo>
                  <a:lnTo>
                    <a:pt x="1353" y="564"/>
                  </a:lnTo>
                  <a:lnTo>
                    <a:pt x="1353" y="561"/>
                  </a:lnTo>
                  <a:lnTo>
                    <a:pt x="1358" y="561"/>
                  </a:lnTo>
                  <a:lnTo>
                    <a:pt x="1358" y="539"/>
                  </a:lnTo>
                  <a:lnTo>
                    <a:pt x="1358" y="555"/>
                  </a:lnTo>
                  <a:lnTo>
                    <a:pt x="1363" y="564"/>
                  </a:lnTo>
                  <a:lnTo>
                    <a:pt x="1369" y="564"/>
                  </a:lnTo>
                  <a:lnTo>
                    <a:pt x="1369" y="562"/>
                  </a:lnTo>
                  <a:lnTo>
                    <a:pt x="1374" y="565"/>
                  </a:lnTo>
                  <a:lnTo>
                    <a:pt x="1379" y="565"/>
                  </a:lnTo>
                  <a:lnTo>
                    <a:pt x="1379" y="558"/>
                  </a:lnTo>
                  <a:lnTo>
                    <a:pt x="1379" y="562"/>
                  </a:lnTo>
                  <a:lnTo>
                    <a:pt x="1384" y="564"/>
                  </a:lnTo>
                  <a:lnTo>
                    <a:pt x="1389" y="564"/>
                  </a:lnTo>
                  <a:lnTo>
                    <a:pt x="1389" y="563"/>
                  </a:lnTo>
                  <a:lnTo>
                    <a:pt x="1395" y="565"/>
                  </a:lnTo>
                  <a:lnTo>
                    <a:pt x="1400" y="565"/>
                  </a:lnTo>
                  <a:lnTo>
                    <a:pt x="1400" y="563"/>
                  </a:lnTo>
                  <a:lnTo>
                    <a:pt x="1405" y="563"/>
                  </a:lnTo>
                  <a:lnTo>
                    <a:pt x="1405" y="562"/>
                  </a:lnTo>
                  <a:lnTo>
                    <a:pt x="1405" y="564"/>
                  </a:lnTo>
                  <a:lnTo>
                    <a:pt x="1411" y="564"/>
                  </a:lnTo>
                  <a:lnTo>
                    <a:pt x="1415" y="564"/>
                  </a:lnTo>
                  <a:lnTo>
                    <a:pt x="1415" y="563"/>
                  </a:lnTo>
                  <a:lnTo>
                    <a:pt x="1421" y="564"/>
                  </a:lnTo>
                  <a:lnTo>
                    <a:pt x="1426" y="564"/>
                  </a:lnTo>
                  <a:lnTo>
                    <a:pt x="1426" y="563"/>
                  </a:lnTo>
                  <a:lnTo>
                    <a:pt x="1431" y="563"/>
                  </a:lnTo>
                  <a:lnTo>
                    <a:pt x="1431" y="557"/>
                  </a:lnTo>
                  <a:lnTo>
                    <a:pt x="1431" y="563"/>
                  </a:lnTo>
                  <a:lnTo>
                    <a:pt x="1437" y="564"/>
                  </a:lnTo>
                  <a:lnTo>
                    <a:pt x="1441" y="564"/>
                  </a:lnTo>
                  <a:lnTo>
                    <a:pt x="1441" y="562"/>
                  </a:lnTo>
                  <a:lnTo>
                    <a:pt x="1441" y="563"/>
                  </a:lnTo>
                  <a:lnTo>
                    <a:pt x="1447" y="564"/>
                  </a:lnTo>
                  <a:lnTo>
                    <a:pt x="1452" y="564"/>
                  </a:lnTo>
                  <a:lnTo>
                    <a:pt x="1452" y="563"/>
                  </a:lnTo>
                  <a:lnTo>
                    <a:pt x="1457" y="563"/>
                  </a:lnTo>
                  <a:lnTo>
                    <a:pt x="1457" y="561"/>
                  </a:lnTo>
                  <a:lnTo>
                    <a:pt x="1457" y="562"/>
                  </a:lnTo>
                  <a:lnTo>
                    <a:pt x="1463" y="564"/>
                  </a:lnTo>
                  <a:lnTo>
                    <a:pt x="1467" y="564"/>
                  </a:lnTo>
                  <a:lnTo>
                    <a:pt x="1467" y="562"/>
                  </a:lnTo>
                  <a:lnTo>
                    <a:pt x="1467" y="563"/>
                  </a:lnTo>
                  <a:lnTo>
                    <a:pt x="1473" y="564"/>
                  </a:lnTo>
                  <a:lnTo>
                    <a:pt x="1478" y="564"/>
                  </a:lnTo>
                  <a:lnTo>
                    <a:pt x="1478" y="561"/>
                  </a:lnTo>
                  <a:lnTo>
                    <a:pt x="1478" y="563"/>
                  </a:lnTo>
                  <a:lnTo>
                    <a:pt x="1483" y="564"/>
                  </a:lnTo>
                  <a:lnTo>
                    <a:pt x="1489" y="564"/>
                  </a:lnTo>
                  <a:lnTo>
                    <a:pt x="1489" y="563"/>
                  </a:lnTo>
                  <a:lnTo>
                    <a:pt x="1494" y="564"/>
                  </a:lnTo>
                  <a:lnTo>
                    <a:pt x="1499" y="564"/>
                  </a:lnTo>
                  <a:lnTo>
                    <a:pt x="1499" y="562"/>
                  </a:lnTo>
                  <a:lnTo>
                    <a:pt x="1499" y="563"/>
                  </a:lnTo>
                  <a:lnTo>
                    <a:pt x="1504" y="564"/>
                  </a:lnTo>
                  <a:lnTo>
                    <a:pt x="1509" y="564"/>
                  </a:lnTo>
                  <a:lnTo>
                    <a:pt x="1509" y="563"/>
                  </a:lnTo>
                  <a:lnTo>
                    <a:pt x="1515" y="563"/>
                  </a:lnTo>
                  <a:lnTo>
                    <a:pt x="1520" y="563"/>
                  </a:lnTo>
                  <a:lnTo>
                    <a:pt x="1520" y="562"/>
                  </a:lnTo>
                  <a:lnTo>
                    <a:pt x="1520" y="563"/>
                  </a:lnTo>
                  <a:lnTo>
                    <a:pt x="1525" y="563"/>
                  </a:lnTo>
                  <a:lnTo>
                    <a:pt x="1531" y="563"/>
                  </a:lnTo>
                  <a:lnTo>
                    <a:pt x="1535" y="563"/>
                  </a:lnTo>
                  <a:lnTo>
                    <a:pt x="1535" y="561"/>
                  </a:lnTo>
                  <a:lnTo>
                    <a:pt x="1535" y="562"/>
                  </a:lnTo>
                  <a:lnTo>
                    <a:pt x="1541" y="563"/>
                  </a:lnTo>
                  <a:lnTo>
                    <a:pt x="1546" y="563"/>
                  </a:lnTo>
                  <a:lnTo>
                    <a:pt x="1551" y="563"/>
                  </a:lnTo>
                  <a:lnTo>
                    <a:pt x="1557" y="563"/>
                  </a:lnTo>
                  <a:lnTo>
                    <a:pt x="1557" y="561"/>
                  </a:lnTo>
                  <a:lnTo>
                    <a:pt x="1557" y="563"/>
                  </a:lnTo>
                  <a:lnTo>
                    <a:pt x="1562" y="563"/>
                  </a:lnTo>
                  <a:lnTo>
                    <a:pt x="1567" y="563"/>
                  </a:lnTo>
                  <a:lnTo>
                    <a:pt x="1572" y="563"/>
                  </a:lnTo>
                  <a:lnTo>
                    <a:pt x="1572" y="561"/>
                  </a:lnTo>
                  <a:lnTo>
                    <a:pt x="1572" y="563"/>
                  </a:lnTo>
                  <a:lnTo>
                    <a:pt x="1577" y="563"/>
                  </a:lnTo>
                  <a:lnTo>
                    <a:pt x="1583" y="563"/>
                  </a:lnTo>
                  <a:lnTo>
                    <a:pt x="1583" y="562"/>
                  </a:lnTo>
                  <a:lnTo>
                    <a:pt x="1588" y="562"/>
                  </a:lnTo>
                  <a:lnTo>
                    <a:pt x="1588" y="561"/>
                  </a:lnTo>
                  <a:lnTo>
                    <a:pt x="1588" y="562"/>
                  </a:lnTo>
                  <a:lnTo>
                    <a:pt x="1593" y="563"/>
                  </a:lnTo>
                  <a:lnTo>
                    <a:pt x="1598" y="563"/>
                  </a:lnTo>
                  <a:lnTo>
                    <a:pt x="1603" y="563"/>
                  </a:lnTo>
                  <a:lnTo>
                    <a:pt x="1603" y="561"/>
                  </a:lnTo>
                  <a:lnTo>
                    <a:pt x="1603" y="563"/>
                  </a:lnTo>
                  <a:lnTo>
                    <a:pt x="1609" y="563"/>
                  </a:lnTo>
                  <a:lnTo>
                    <a:pt x="1614" y="563"/>
                  </a:lnTo>
                  <a:lnTo>
                    <a:pt x="1619" y="563"/>
                  </a:lnTo>
                  <a:lnTo>
                    <a:pt x="1619" y="562"/>
                  </a:lnTo>
                  <a:lnTo>
                    <a:pt x="1624" y="563"/>
                  </a:lnTo>
                  <a:lnTo>
                    <a:pt x="1629" y="563"/>
                  </a:lnTo>
                  <a:lnTo>
                    <a:pt x="1629" y="561"/>
                  </a:lnTo>
                  <a:lnTo>
                    <a:pt x="1629" y="562"/>
                  </a:lnTo>
                  <a:lnTo>
                    <a:pt x="1635" y="563"/>
                  </a:lnTo>
                  <a:lnTo>
                    <a:pt x="1640" y="563"/>
                  </a:lnTo>
                  <a:lnTo>
                    <a:pt x="1640" y="562"/>
                  </a:lnTo>
                  <a:lnTo>
                    <a:pt x="1645" y="563"/>
                  </a:lnTo>
                  <a:lnTo>
                    <a:pt x="1650" y="563"/>
                  </a:lnTo>
                  <a:lnTo>
                    <a:pt x="1656" y="563"/>
                  </a:lnTo>
                  <a:lnTo>
                    <a:pt x="1656" y="562"/>
                  </a:lnTo>
                  <a:lnTo>
                    <a:pt x="1661" y="563"/>
                  </a:lnTo>
                  <a:lnTo>
                    <a:pt x="1666" y="563"/>
                  </a:lnTo>
                  <a:lnTo>
                    <a:pt x="1666" y="562"/>
                  </a:lnTo>
                  <a:lnTo>
                    <a:pt x="1671" y="562"/>
                  </a:lnTo>
                  <a:lnTo>
                    <a:pt x="1671" y="551"/>
                  </a:lnTo>
                  <a:lnTo>
                    <a:pt x="1671" y="561"/>
                  </a:lnTo>
                  <a:lnTo>
                    <a:pt x="1676" y="563"/>
                  </a:lnTo>
                  <a:lnTo>
                    <a:pt x="1682" y="563"/>
                  </a:lnTo>
                  <a:lnTo>
                    <a:pt x="1682" y="560"/>
                  </a:lnTo>
                  <a:lnTo>
                    <a:pt x="1687" y="562"/>
                  </a:lnTo>
                  <a:lnTo>
                    <a:pt x="1692" y="562"/>
                  </a:lnTo>
                  <a:lnTo>
                    <a:pt x="1692" y="561"/>
                  </a:lnTo>
                  <a:lnTo>
                    <a:pt x="1698" y="562"/>
                  </a:lnTo>
                  <a:lnTo>
                    <a:pt x="1703" y="562"/>
                  </a:lnTo>
                  <a:lnTo>
                    <a:pt x="1703" y="561"/>
                  </a:lnTo>
                  <a:lnTo>
                    <a:pt x="1708" y="562"/>
                  </a:lnTo>
                  <a:lnTo>
                    <a:pt x="1713" y="562"/>
                  </a:lnTo>
                  <a:lnTo>
                    <a:pt x="1713" y="561"/>
                  </a:lnTo>
                  <a:lnTo>
                    <a:pt x="1718" y="561"/>
                  </a:lnTo>
                  <a:lnTo>
                    <a:pt x="1718" y="557"/>
                  </a:lnTo>
                  <a:lnTo>
                    <a:pt x="1724" y="557"/>
                  </a:lnTo>
                  <a:lnTo>
                    <a:pt x="1724" y="555"/>
                  </a:lnTo>
                  <a:lnTo>
                    <a:pt x="1724" y="559"/>
                  </a:lnTo>
                  <a:lnTo>
                    <a:pt x="1729" y="561"/>
                  </a:lnTo>
                  <a:lnTo>
                    <a:pt x="1734" y="561"/>
                  </a:lnTo>
                  <a:lnTo>
                    <a:pt x="1734" y="559"/>
                  </a:lnTo>
                  <a:lnTo>
                    <a:pt x="1734" y="561"/>
                  </a:lnTo>
                  <a:lnTo>
                    <a:pt x="1740" y="563"/>
                  </a:lnTo>
                  <a:lnTo>
                    <a:pt x="1744" y="563"/>
                  </a:lnTo>
                  <a:lnTo>
                    <a:pt x="1744" y="561"/>
                  </a:lnTo>
                  <a:lnTo>
                    <a:pt x="1750" y="562"/>
                  </a:lnTo>
                  <a:lnTo>
                    <a:pt x="1755" y="562"/>
                  </a:lnTo>
                  <a:lnTo>
                    <a:pt x="1755" y="559"/>
                  </a:lnTo>
                  <a:lnTo>
                    <a:pt x="1755" y="561"/>
                  </a:lnTo>
                  <a:lnTo>
                    <a:pt x="1760" y="562"/>
                  </a:lnTo>
                  <a:lnTo>
                    <a:pt x="1766" y="562"/>
                  </a:lnTo>
                  <a:lnTo>
                    <a:pt x="1766" y="555"/>
                  </a:lnTo>
                  <a:lnTo>
                    <a:pt x="1766" y="560"/>
                  </a:lnTo>
                  <a:lnTo>
                    <a:pt x="1770" y="562"/>
                  </a:lnTo>
                  <a:lnTo>
                    <a:pt x="1776" y="562"/>
                  </a:lnTo>
                  <a:lnTo>
                    <a:pt x="1776" y="546"/>
                  </a:lnTo>
                  <a:lnTo>
                    <a:pt x="1776" y="559"/>
                  </a:lnTo>
                  <a:lnTo>
                    <a:pt x="1781" y="563"/>
                  </a:lnTo>
                  <a:lnTo>
                    <a:pt x="1786" y="563"/>
                  </a:lnTo>
                  <a:lnTo>
                    <a:pt x="1786" y="561"/>
                  </a:lnTo>
                  <a:lnTo>
                    <a:pt x="1792" y="562"/>
                  </a:lnTo>
                  <a:lnTo>
                    <a:pt x="1796" y="562"/>
                  </a:lnTo>
                  <a:lnTo>
                    <a:pt x="1796" y="561"/>
                  </a:lnTo>
                  <a:lnTo>
                    <a:pt x="1802" y="561"/>
                  </a:lnTo>
                  <a:lnTo>
                    <a:pt x="1807" y="561"/>
                  </a:lnTo>
                  <a:lnTo>
                    <a:pt x="1807" y="560"/>
                  </a:lnTo>
                  <a:lnTo>
                    <a:pt x="1807" y="561"/>
                  </a:lnTo>
                  <a:lnTo>
                    <a:pt x="1812" y="562"/>
                  </a:lnTo>
                  <a:lnTo>
                    <a:pt x="1818" y="562"/>
                  </a:lnTo>
                  <a:lnTo>
                    <a:pt x="1818" y="561"/>
                  </a:lnTo>
                  <a:lnTo>
                    <a:pt x="1822" y="561"/>
                  </a:lnTo>
                  <a:lnTo>
                    <a:pt x="1822" y="560"/>
                  </a:lnTo>
                  <a:lnTo>
                    <a:pt x="1822" y="561"/>
                  </a:lnTo>
                  <a:lnTo>
                    <a:pt x="1828" y="562"/>
                  </a:lnTo>
                  <a:lnTo>
                    <a:pt x="1833" y="562"/>
                  </a:lnTo>
                  <a:lnTo>
                    <a:pt x="1833" y="561"/>
                  </a:lnTo>
                  <a:lnTo>
                    <a:pt x="1838" y="562"/>
                  </a:lnTo>
                  <a:lnTo>
                    <a:pt x="1844" y="562"/>
                  </a:lnTo>
                  <a:lnTo>
                    <a:pt x="1844" y="561"/>
                  </a:lnTo>
                  <a:lnTo>
                    <a:pt x="1849" y="561"/>
                  </a:lnTo>
                  <a:lnTo>
                    <a:pt x="1854" y="561"/>
                  </a:lnTo>
                  <a:lnTo>
                    <a:pt x="1859" y="562"/>
                  </a:lnTo>
                  <a:lnTo>
                    <a:pt x="1864" y="562"/>
                  </a:lnTo>
                  <a:lnTo>
                    <a:pt x="1864" y="555"/>
                  </a:lnTo>
                  <a:lnTo>
                    <a:pt x="1864" y="560"/>
                  </a:lnTo>
                  <a:lnTo>
                    <a:pt x="1870" y="561"/>
                  </a:lnTo>
                  <a:lnTo>
                    <a:pt x="1875" y="561"/>
                  </a:lnTo>
                  <a:lnTo>
                    <a:pt x="1875" y="560"/>
                  </a:lnTo>
                  <a:lnTo>
                    <a:pt x="1880" y="561"/>
                  </a:lnTo>
                  <a:lnTo>
                    <a:pt x="1885" y="561"/>
                  </a:lnTo>
                  <a:lnTo>
                    <a:pt x="1891" y="561"/>
                  </a:lnTo>
                  <a:lnTo>
                    <a:pt x="1891" y="560"/>
                  </a:lnTo>
                  <a:lnTo>
                    <a:pt x="1896" y="560"/>
                  </a:lnTo>
                  <a:lnTo>
                    <a:pt x="1896" y="557"/>
                  </a:lnTo>
                  <a:lnTo>
                    <a:pt x="1896" y="560"/>
                  </a:lnTo>
                  <a:lnTo>
                    <a:pt x="1901" y="561"/>
                  </a:lnTo>
                  <a:lnTo>
                    <a:pt x="1906" y="561"/>
                  </a:lnTo>
                  <a:lnTo>
                    <a:pt x="1906" y="553"/>
                  </a:lnTo>
                  <a:lnTo>
                    <a:pt x="1906" y="559"/>
                  </a:lnTo>
                  <a:lnTo>
                    <a:pt x="1912" y="561"/>
                  </a:lnTo>
                  <a:lnTo>
                    <a:pt x="1917" y="561"/>
                  </a:lnTo>
                  <a:lnTo>
                    <a:pt x="1917" y="559"/>
                  </a:lnTo>
                  <a:lnTo>
                    <a:pt x="1917" y="561"/>
                  </a:lnTo>
                  <a:lnTo>
                    <a:pt x="1922" y="561"/>
                  </a:lnTo>
                  <a:lnTo>
                    <a:pt x="1927" y="561"/>
                  </a:lnTo>
                  <a:lnTo>
                    <a:pt x="1927" y="560"/>
                  </a:lnTo>
                  <a:lnTo>
                    <a:pt x="1932" y="560"/>
                  </a:lnTo>
                  <a:lnTo>
                    <a:pt x="1932" y="558"/>
                  </a:lnTo>
                  <a:lnTo>
                    <a:pt x="1932" y="559"/>
                  </a:lnTo>
                  <a:lnTo>
                    <a:pt x="1938" y="561"/>
                  </a:lnTo>
                  <a:lnTo>
                    <a:pt x="1943" y="561"/>
                  </a:lnTo>
                  <a:lnTo>
                    <a:pt x="1943" y="556"/>
                  </a:lnTo>
                  <a:lnTo>
                    <a:pt x="1943" y="559"/>
                  </a:lnTo>
                  <a:lnTo>
                    <a:pt x="1948" y="562"/>
                  </a:lnTo>
                  <a:lnTo>
                    <a:pt x="1953" y="562"/>
                  </a:lnTo>
                  <a:lnTo>
                    <a:pt x="1953" y="561"/>
                  </a:lnTo>
                  <a:lnTo>
                    <a:pt x="1959" y="561"/>
                  </a:lnTo>
                  <a:lnTo>
                    <a:pt x="1959" y="559"/>
                  </a:lnTo>
                  <a:lnTo>
                    <a:pt x="1964" y="559"/>
                  </a:lnTo>
                  <a:lnTo>
                    <a:pt x="1964" y="541"/>
                  </a:lnTo>
                  <a:lnTo>
                    <a:pt x="1964" y="557"/>
                  </a:lnTo>
                  <a:lnTo>
                    <a:pt x="1969" y="561"/>
                  </a:lnTo>
                  <a:lnTo>
                    <a:pt x="1974" y="561"/>
                  </a:lnTo>
                  <a:lnTo>
                    <a:pt x="1974" y="560"/>
                  </a:lnTo>
                  <a:lnTo>
                    <a:pt x="1979" y="561"/>
                  </a:lnTo>
                  <a:lnTo>
                    <a:pt x="1985" y="561"/>
                  </a:lnTo>
                  <a:lnTo>
                    <a:pt x="1985" y="558"/>
                  </a:lnTo>
                  <a:lnTo>
                    <a:pt x="1985" y="559"/>
                  </a:lnTo>
                  <a:lnTo>
                    <a:pt x="1990" y="560"/>
                  </a:lnTo>
                  <a:lnTo>
                    <a:pt x="1995" y="561"/>
                  </a:lnTo>
                  <a:lnTo>
                    <a:pt x="2001" y="561"/>
                  </a:lnTo>
                  <a:lnTo>
                    <a:pt x="2001" y="550"/>
                  </a:lnTo>
                  <a:lnTo>
                    <a:pt x="2001" y="558"/>
                  </a:lnTo>
                  <a:lnTo>
                    <a:pt x="2005" y="561"/>
                  </a:lnTo>
                  <a:lnTo>
                    <a:pt x="2011" y="561"/>
                  </a:lnTo>
                  <a:lnTo>
                    <a:pt x="2011" y="559"/>
                  </a:lnTo>
                  <a:lnTo>
                    <a:pt x="2016" y="560"/>
                  </a:lnTo>
                  <a:lnTo>
                    <a:pt x="2021" y="560"/>
                  </a:lnTo>
                  <a:lnTo>
                    <a:pt x="2021" y="559"/>
                  </a:lnTo>
                  <a:lnTo>
                    <a:pt x="2027" y="560"/>
                  </a:lnTo>
                  <a:lnTo>
                    <a:pt x="2031" y="561"/>
                  </a:lnTo>
                  <a:lnTo>
                    <a:pt x="2037" y="561"/>
                  </a:lnTo>
                  <a:lnTo>
                    <a:pt x="2037" y="558"/>
                  </a:lnTo>
                  <a:lnTo>
                    <a:pt x="2037" y="559"/>
                  </a:lnTo>
                  <a:lnTo>
                    <a:pt x="2042" y="561"/>
                  </a:lnTo>
                  <a:lnTo>
                    <a:pt x="2047" y="561"/>
                  </a:lnTo>
                  <a:lnTo>
                    <a:pt x="2047" y="559"/>
                  </a:lnTo>
                  <a:lnTo>
                    <a:pt x="2047" y="560"/>
                  </a:lnTo>
                  <a:lnTo>
                    <a:pt x="2053" y="560"/>
                  </a:lnTo>
                  <a:lnTo>
                    <a:pt x="2057" y="560"/>
                  </a:lnTo>
                  <a:lnTo>
                    <a:pt x="2057" y="557"/>
                  </a:lnTo>
                  <a:lnTo>
                    <a:pt x="2057" y="560"/>
                  </a:lnTo>
                  <a:lnTo>
                    <a:pt x="2063" y="561"/>
                  </a:lnTo>
                  <a:lnTo>
                    <a:pt x="2068" y="561"/>
                  </a:lnTo>
                  <a:lnTo>
                    <a:pt x="2068" y="560"/>
                  </a:lnTo>
                  <a:lnTo>
                    <a:pt x="2073" y="560"/>
                  </a:lnTo>
                  <a:lnTo>
                    <a:pt x="2073" y="558"/>
                  </a:lnTo>
                  <a:lnTo>
                    <a:pt x="2073" y="559"/>
                  </a:lnTo>
                  <a:lnTo>
                    <a:pt x="2079" y="561"/>
                  </a:lnTo>
                  <a:lnTo>
                    <a:pt x="2084" y="561"/>
                  </a:lnTo>
                  <a:lnTo>
                    <a:pt x="2084" y="559"/>
                  </a:lnTo>
                  <a:lnTo>
                    <a:pt x="2089" y="560"/>
                  </a:lnTo>
                  <a:lnTo>
                    <a:pt x="2094" y="560"/>
                  </a:lnTo>
                  <a:lnTo>
                    <a:pt x="2094" y="559"/>
                  </a:lnTo>
                  <a:lnTo>
                    <a:pt x="2099" y="560"/>
                  </a:lnTo>
                  <a:lnTo>
                    <a:pt x="2105" y="560"/>
                  </a:lnTo>
                  <a:lnTo>
                    <a:pt x="2105" y="559"/>
                  </a:lnTo>
                  <a:lnTo>
                    <a:pt x="2110" y="559"/>
                  </a:lnTo>
                  <a:lnTo>
                    <a:pt x="2115" y="560"/>
                  </a:lnTo>
                  <a:lnTo>
                    <a:pt x="2121" y="560"/>
                  </a:lnTo>
                  <a:lnTo>
                    <a:pt x="2121" y="559"/>
                  </a:lnTo>
                  <a:lnTo>
                    <a:pt x="2125" y="560"/>
                  </a:lnTo>
                  <a:lnTo>
                    <a:pt x="2131" y="560"/>
                  </a:lnTo>
                  <a:lnTo>
                    <a:pt x="2131" y="559"/>
                  </a:lnTo>
                  <a:lnTo>
                    <a:pt x="2136" y="559"/>
                  </a:lnTo>
                  <a:lnTo>
                    <a:pt x="2141" y="559"/>
                  </a:lnTo>
                  <a:lnTo>
                    <a:pt x="2141" y="524"/>
                  </a:lnTo>
                  <a:lnTo>
                    <a:pt x="2141" y="551"/>
                  </a:lnTo>
                  <a:lnTo>
                    <a:pt x="2147" y="560"/>
                  </a:lnTo>
                  <a:lnTo>
                    <a:pt x="2151" y="560"/>
                  </a:lnTo>
                  <a:lnTo>
                    <a:pt x="2151" y="558"/>
                  </a:lnTo>
                  <a:lnTo>
                    <a:pt x="2151" y="559"/>
                  </a:lnTo>
                  <a:lnTo>
                    <a:pt x="2157" y="561"/>
                  </a:lnTo>
                  <a:lnTo>
                    <a:pt x="2162" y="561"/>
                  </a:lnTo>
                  <a:lnTo>
                    <a:pt x="2162" y="559"/>
                  </a:lnTo>
                  <a:lnTo>
                    <a:pt x="2167" y="560"/>
                  </a:lnTo>
                  <a:lnTo>
                    <a:pt x="2173" y="560"/>
                  </a:lnTo>
                  <a:lnTo>
                    <a:pt x="2173" y="559"/>
                  </a:lnTo>
                  <a:lnTo>
                    <a:pt x="2177" y="560"/>
                  </a:lnTo>
                  <a:lnTo>
                    <a:pt x="2183" y="560"/>
                  </a:lnTo>
                  <a:lnTo>
                    <a:pt x="2183" y="558"/>
                  </a:lnTo>
                  <a:lnTo>
                    <a:pt x="2188" y="558"/>
                  </a:lnTo>
                  <a:lnTo>
                    <a:pt x="2188" y="557"/>
                  </a:lnTo>
                  <a:lnTo>
                    <a:pt x="2188" y="559"/>
                  </a:lnTo>
                  <a:lnTo>
                    <a:pt x="2193" y="559"/>
                  </a:lnTo>
                  <a:lnTo>
                    <a:pt x="2199" y="559"/>
                  </a:lnTo>
                  <a:lnTo>
                    <a:pt x="2204" y="559"/>
                  </a:lnTo>
                  <a:lnTo>
                    <a:pt x="2209" y="559"/>
                  </a:lnTo>
                  <a:lnTo>
                    <a:pt x="2214" y="559"/>
                  </a:lnTo>
                  <a:lnTo>
                    <a:pt x="2219" y="560"/>
                  </a:lnTo>
                  <a:lnTo>
                    <a:pt x="2225" y="560"/>
                  </a:lnTo>
                  <a:lnTo>
                    <a:pt x="2225" y="559"/>
                  </a:lnTo>
                  <a:lnTo>
                    <a:pt x="2230" y="559"/>
                  </a:lnTo>
                  <a:lnTo>
                    <a:pt x="2235" y="559"/>
                  </a:lnTo>
                  <a:lnTo>
                    <a:pt x="2235" y="551"/>
                  </a:lnTo>
                  <a:lnTo>
                    <a:pt x="2240" y="551"/>
                  </a:lnTo>
                  <a:lnTo>
                    <a:pt x="2240" y="486"/>
                  </a:lnTo>
                  <a:lnTo>
                    <a:pt x="2240" y="558"/>
                  </a:lnTo>
                  <a:lnTo>
                    <a:pt x="2246" y="559"/>
                  </a:lnTo>
                  <a:lnTo>
                    <a:pt x="2251" y="559"/>
                  </a:lnTo>
                  <a:lnTo>
                    <a:pt x="2251" y="539"/>
                  </a:lnTo>
                  <a:lnTo>
                    <a:pt x="2251" y="552"/>
                  </a:lnTo>
                  <a:lnTo>
                    <a:pt x="2256" y="559"/>
                  </a:lnTo>
                  <a:lnTo>
                    <a:pt x="2261" y="559"/>
                  </a:lnTo>
                  <a:lnTo>
                    <a:pt x="2261" y="557"/>
                  </a:lnTo>
                  <a:lnTo>
                    <a:pt x="2261" y="559"/>
                  </a:lnTo>
                  <a:lnTo>
                    <a:pt x="2266" y="559"/>
                  </a:lnTo>
                  <a:lnTo>
                    <a:pt x="2272" y="559"/>
                  </a:lnTo>
                  <a:lnTo>
                    <a:pt x="2277" y="559"/>
                  </a:lnTo>
                  <a:lnTo>
                    <a:pt x="2277" y="558"/>
                  </a:lnTo>
                  <a:lnTo>
                    <a:pt x="2277" y="559"/>
                  </a:lnTo>
                  <a:lnTo>
                    <a:pt x="2282" y="560"/>
                  </a:lnTo>
                  <a:lnTo>
                    <a:pt x="2288" y="560"/>
                  </a:lnTo>
                  <a:lnTo>
                    <a:pt x="2288" y="559"/>
                  </a:lnTo>
                  <a:lnTo>
                    <a:pt x="2293" y="559"/>
                  </a:lnTo>
                  <a:lnTo>
                    <a:pt x="2293" y="558"/>
                  </a:lnTo>
                  <a:lnTo>
                    <a:pt x="2298" y="559"/>
                  </a:lnTo>
                  <a:lnTo>
                    <a:pt x="2303" y="559"/>
                  </a:lnTo>
                  <a:lnTo>
                    <a:pt x="2303" y="557"/>
                  </a:lnTo>
                  <a:lnTo>
                    <a:pt x="2303" y="558"/>
                  </a:lnTo>
                  <a:lnTo>
                    <a:pt x="2308" y="560"/>
                  </a:lnTo>
                  <a:lnTo>
                    <a:pt x="2314" y="560"/>
                  </a:lnTo>
                  <a:lnTo>
                    <a:pt x="2314" y="558"/>
                  </a:lnTo>
                  <a:lnTo>
                    <a:pt x="2319" y="560"/>
                  </a:lnTo>
                  <a:lnTo>
                    <a:pt x="2324" y="560"/>
                  </a:lnTo>
                  <a:lnTo>
                    <a:pt x="2324" y="557"/>
                  </a:lnTo>
                  <a:lnTo>
                    <a:pt x="2324" y="558"/>
                  </a:lnTo>
                  <a:lnTo>
                    <a:pt x="2329" y="559"/>
                  </a:lnTo>
                  <a:lnTo>
                    <a:pt x="2334" y="559"/>
                  </a:lnTo>
                  <a:lnTo>
                    <a:pt x="2334" y="544"/>
                  </a:lnTo>
                  <a:lnTo>
                    <a:pt x="2334" y="552"/>
                  </a:lnTo>
                  <a:lnTo>
                    <a:pt x="2340" y="559"/>
                  </a:lnTo>
                  <a:lnTo>
                    <a:pt x="2345" y="559"/>
                  </a:lnTo>
                  <a:lnTo>
                    <a:pt x="2345" y="558"/>
                  </a:lnTo>
                  <a:lnTo>
                    <a:pt x="2350" y="558"/>
                  </a:lnTo>
                  <a:lnTo>
                    <a:pt x="2350" y="557"/>
                  </a:lnTo>
                  <a:lnTo>
                    <a:pt x="2356" y="557"/>
                  </a:lnTo>
                  <a:lnTo>
                    <a:pt x="2356" y="558"/>
                  </a:lnTo>
                  <a:lnTo>
                    <a:pt x="2360" y="559"/>
                  </a:lnTo>
                  <a:lnTo>
                    <a:pt x="2366" y="559"/>
                  </a:lnTo>
                  <a:lnTo>
                    <a:pt x="2366" y="557"/>
                  </a:lnTo>
                  <a:lnTo>
                    <a:pt x="2371" y="559"/>
                  </a:lnTo>
                  <a:lnTo>
                    <a:pt x="2376" y="559"/>
                  </a:lnTo>
                  <a:lnTo>
                    <a:pt x="2376" y="557"/>
                  </a:lnTo>
                  <a:lnTo>
                    <a:pt x="2382" y="558"/>
                  </a:lnTo>
                  <a:lnTo>
                    <a:pt x="2386" y="558"/>
                  </a:lnTo>
                  <a:lnTo>
                    <a:pt x="2386" y="557"/>
                  </a:lnTo>
                  <a:lnTo>
                    <a:pt x="2386" y="558"/>
                  </a:lnTo>
                  <a:lnTo>
                    <a:pt x="2392" y="559"/>
                  </a:lnTo>
                  <a:lnTo>
                    <a:pt x="2397" y="559"/>
                  </a:lnTo>
                  <a:lnTo>
                    <a:pt x="2397" y="556"/>
                  </a:lnTo>
                  <a:lnTo>
                    <a:pt x="2397" y="557"/>
                  </a:lnTo>
                  <a:lnTo>
                    <a:pt x="2402" y="559"/>
                  </a:lnTo>
                  <a:lnTo>
                    <a:pt x="2408" y="559"/>
                  </a:lnTo>
                  <a:lnTo>
                    <a:pt x="2408" y="558"/>
                  </a:lnTo>
                  <a:lnTo>
                    <a:pt x="2412" y="558"/>
                  </a:lnTo>
                  <a:lnTo>
                    <a:pt x="2412" y="554"/>
                  </a:lnTo>
                  <a:lnTo>
                    <a:pt x="2412" y="556"/>
                  </a:lnTo>
                  <a:lnTo>
                    <a:pt x="2418" y="559"/>
                  </a:lnTo>
                  <a:lnTo>
                    <a:pt x="2423" y="559"/>
                  </a:lnTo>
                  <a:lnTo>
                    <a:pt x="2423" y="557"/>
                  </a:lnTo>
                  <a:lnTo>
                    <a:pt x="2428" y="558"/>
                  </a:lnTo>
                  <a:lnTo>
                    <a:pt x="2434" y="558"/>
                  </a:lnTo>
                  <a:lnTo>
                    <a:pt x="2434" y="557"/>
                  </a:lnTo>
                  <a:lnTo>
                    <a:pt x="2439" y="559"/>
                  </a:lnTo>
                  <a:lnTo>
                    <a:pt x="2444" y="559"/>
                  </a:lnTo>
                  <a:lnTo>
                    <a:pt x="2444" y="557"/>
                  </a:lnTo>
                  <a:lnTo>
                    <a:pt x="2449" y="559"/>
                  </a:lnTo>
                  <a:lnTo>
                    <a:pt x="2454" y="559"/>
                  </a:lnTo>
                  <a:lnTo>
                    <a:pt x="2454" y="557"/>
                  </a:lnTo>
                  <a:lnTo>
                    <a:pt x="2460" y="558"/>
                  </a:lnTo>
                  <a:lnTo>
                    <a:pt x="2465" y="559"/>
                  </a:lnTo>
                  <a:lnTo>
                    <a:pt x="2470" y="559"/>
                  </a:lnTo>
                  <a:lnTo>
                    <a:pt x="2470" y="557"/>
                  </a:lnTo>
                  <a:lnTo>
                    <a:pt x="2475" y="559"/>
                  </a:lnTo>
                  <a:lnTo>
                    <a:pt x="2480" y="559"/>
                  </a:lnTo>
                  <a:lnTo>
                    <a:pt x="2480" y="556"/>
                  </a:lnTo>
                  <a:lnTo>
                    <a:pt x="2480" y="557"/>
                  </a:lnTo>
                  <a:lnTo>
                    <a:pt x="2486" y="559"/>
                  </a:lnTo>
                  <a:lnTo>
                    <a:pt x="2491" y="559"/>
                  </a:lnTo>
                  <a:lnTo>
                    <a:pt x="2491" y="557"/>
                  </a:lnTo>
                  <a:lnTo>
                    <a:pt x="2496" y="557"/>
                  </a:lnTo>
                  <a:lnTo>
                    <a:pt x="2496" y="556"/>
                  </a:lnTo>
                  <a:lnTo>
                    <a:pt x="2502" y="556"/>
                  </a:lnTo>
                  <a:lnTo>
                    <a:pt x="2502" y="553"/>
                  </a:lnTo>
                  <a:lnTo>
                    <a:pt x="2502" y="557"/>
                  </a:lnTo>
                  <a:lnTo>
                    <a:pt x="2507" y="558"/>
                  </a:lnTo>
                  <a:lnTo>
                    <a:pt x="2512" y="558"/>
                  </a:lnTo>
                  <a:lnTo>
                    <a:pt x="2512" y="544"/>
                  </a:lnTo>
                  <a:lnTo>
                    <a:pt x="2512" y="552"/>
                  </a:lnTo>
                  <a:lnTo>
                    <a:pt x="2517" y="558"/>
                  </a:lnTo>
                  <a:lnTo>
                    <a:pt x="2522" y="558"/>
                  </a:lnTo>
                  <a:lnTo>
                    <a:pt x="2522" y="557"/>
                  </a:lnTo>
                  <a:lnTo>
                    <a:pt x="2528" y="557"/>
                  </a:lnTo>
                  <a:lnTo>
                    <a:pt x="2533" y="557"/>
                  </a:lnTo>
                  <a:lnTo>
                    <a:pt x="2538" y="557"/>
                  </a:lnTo>
                  <a:lnTo>
                    <a:pt x="2538" y="556"/>
                  </a:lnTo>
                  <a:lnTo>
                    <a:pt x="2538" y="557"/>
                  </a:lnTo>
                  <a:lnTo>
                    <a:pt x="2543" y="558"/>
                  </a:lnTo>
                  <a:lnTo>
                    <a:pt x="2549" y="558"/>
                  </a:lnTo>
                  <a:lnTo>
                    <a:pt x="2549" y="555"/>
                  </a:lnTo>
                  <a:lnTo>
                    <a:pt x="2549" y="556"/>
                  </a:lnTo>
                  <a:lnTo>
                    <a:pt x="2554" y="557"/>
                  </a:lnTo>
                  <a:lnTo>
                    <a:pt x="2559" y="557"/>
                  </a:lnTo>
                  <a:lnTo>
                    <a:pt x="2559" y="556"/>
                  </a:lnTo>
                  <a:lnTo>
                    <a:pt x="2559" y="557"/>
                  </a:lnTo>
                  <a:lnTo>
                    <a:pt x="2564" y="558"/>
                  </a:lnTo>
                  <a:lnTo>
                    <a:pt x="2569" y="558"/>
                  </a:lnTo>
                  <a:lnTo>
                    <a:pt x="2569" y="556"/>
                  </a:lnTo>
                  <a:lnTo>
                    <a:pt x="2569" y="557"/>
                  </a:lnTo>
                  <a:lnTo>
                    <a:pt x="2575" y="557"/>
                  </a:lnTo>
                  <a:lnTo>
                    <a:pt x="2580" y="557"/>
                  </a:lnTo>
                  <a:lnTo>
                    <a:pt x="2580" y="555"/>
                  </a:lnTo>
                  <a:lnTo>
                    <a:pt x="2580" y="556"/>
                  </a:lnTo>
                  <a:lnTo>
                    <a:pt x="2585" y="558"/>
                  </a:lnTo>
                  <a:lnTo>
                    <a:pt x="2591" y="558"/>
                  </a:lnTo>
                  <a:lnTo>
                    <a:pt x="2591" y="5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74" name="Connecteur droit 173"/>
            <p:cNvCxnSpPr/>
            <p:nvPr/>
          </p:nvCxnSpPr>
          <p:spPr>
            <a:xfrm rot="5400000">
              <a:off x="1200505" y="3524240"/>
              <a:ext cx="35665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>
              <a:off x="2986352" y="5313865"/>
              <a:ext cx="483103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Connecteur droit avec flèche 175"/>
          <p:cNvCxnSpPr>
            <a:stCxn id="177" idx="2"/>
          </p:cNvCxnSpPr>
          <p:nvPr/>
        </p:nvCxnSpPr>
        <p:spPr>
          <a:xfrm>
            <a:off x="3362325" y="3068638"/>
            <a:ext cx="388938" cy="998537"/>
          </a:xfrm>
          <a:prstGeom prst="straightConnector1">
            <a:avLst/>
          </a:prstGeom>
          <a:ln w="19050">
            <a:solidFill>
              <a:srgbClr val="FCDE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>
            <a:spLocks noChangeArrowheads="1"/>
          </p:cNvSpPr>
          <p:nvPr/>
        </p:nvSpPr>
        <p:spPr bwMode="auto">
          <a:xfrm>
            <a:off x="2916238" y="2708275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solidFill>
                  <a:srgbClr val="FCDE70"/>
                </a:solidFill>
                <a:latin typeface="Calibri" pitchFamily="34" charset="0"/>
                <a:cs typeface="Calibri" pitchFamily="34" charset="0"/>
              </a:rPr>
              <a:t>EDDP?</a:t>
            </a:r>
          </a:p>
        </p:txBody>
      </p:sp>
      <p:sp>
        <p:nvSpPr>
          <p:cNvPr id="178" name="ZoneTexte 177"/>
          <p:cNvSpPr txBox="1">
            <a:spLocks noChangeArrowheads="1"/>
          </p:cNvSpPr>
          <p:nvPr/>
        </p:nvSpPr>
        <p:spPr bwMode="auto">
          <a:xfrm>
            <a:off x="6732588" y="4978400"/>
            <a:ext cx="792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>
                <a:solidFill>
                  <a:srgbClr val="CFEFA4"/>
                </a:solidFill>
                <a:latin typeface="Gill Sans MT"/>
              </a:rPr>
              <a:t>Lipids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208463" y="2335213"/>
            <a:ext cx="16557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Matrix</a:t>
            </a:r>
            <a:r>
              <a:rPr lang="fr-BE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fr-B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peaks</a:t>
            </a:r>
            <a:endParaRPr lang="fr-BE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0" name="ZoneTexte 179"/>
          <p:cNvSpPr txBox="1">
            <a:spLocks noChangeArrowheads="1"/>
          </p:cNvSpPr>
          <p:nvPr/>
        </p:nvSpPr>
        <p:spPr bwMode="auto">
          <a:xfrm>
            <a:off x="2843213" y="1268413"/>
            <a:ext cx="604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latin typeface="Gill Sans MT"/>
              </a:rPr>
              <a:t>Average mass spectrum of the « tox » larvae</a:t>
            </a:r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4"/>
          <a:srcRect l="17249" r="16051"/>
          <a:stretch>
            <a:fillRect/>
          </a:stretch>
        </p:blipFill>
        <p:spPr bwMode="auto">
          <a:xfrm>
            <a:off x="107950" y="4076700"/>
            <a:ext cx="22907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ZoneTexte 181"/>
          <p:cNvSpPr txBox="1">
            <a:spLocks noChangeArrowheads="1"/>
          </p:cNvSpPr>
          <p:nvPr/>
        </p:nvSpPr>
        <p:spPr bwMode="auto">
          <a:xfrm>
            <a:off x="138113" y="6197600"/>
            <a:ext cx="2243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latin typeface="Gill Sans MT"/>
                <a:cs typeface="Calibri" pitchFamily="34" charset="0"/>
              </a:rPr>
              <a:t>m/z 278.1905</a:t>
            </a:r>
          </a:p>
        </p:txBody>
      </p:sp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4"/>
          <a:srcRect l="86575" t="54546"/>
          <a:stretch>
            <a:fillRect/>
          </a:stretch>
        </p:blipFill>
        <p:spPr bwMode="auto">
          <a:xfrm>
            <a:off x="1920875" y="5229225"/>
            <a:ext cx="4603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" name="Connecteur droit 183"/>
          <p:cNvCxnSpPr/>
          <p:nvPr/>
        </p:nvCxnSpPr>
        <p:spPr>
          <a:xfrm>
            <a:off x="190500" y="4354513"/>
            <a:ext cx="48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ZoneTexte 184"/>
          <p:cNvSpPr txBox="1">
            <a:spLocks noChangeArrowheads="1"/>
          </p:cNvSpPr>
          <p:nvPr/>
        </p:nvSpPr>
        <p:spPr bwMode="auto">
          <a:xfrm>
            <a:off x="107950" y="4076700"/>
            <a:ext cx="647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latin typeface="Calibri" pitchFamily="34" charset="0"/>
                <a:cs typeface="Calibri" pitchFamily="34" charset="0"/>
              </a:rPr>
              <a:t>1 mm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8" name="ZoneTexte 5"/>
          <p:cNvSpPr txBox="1">
            <a:spLocks noChangeArrowheads="1"/>
          </p:cNvSpPr>
          <p:nvPr/>
        </p:nvSpPr>
        <p:spPr bwMode="auto">
          <a:xfrm>
            <a:off x="-1588" y="835025"/>
            <a:ext cx="91440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On-tissue identification of the metabolite of methadone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69" name="Image 6" descr="110510_Larve_Tox_Coupe210.jpg"/>
          <p:cNvPicPr>
            <a:picLocks noChangeAspect="1"/>
          </p:cNvPicPr>
          <p:nvPr/>
        </p:nvPicPr>
        <p:blipFill>
          <a:blip r:embed="rId5"/>
          <a:srcRect l="18175" r="13805"/>
          <a:stretch>
            <a:fillRect/>
          </a:stretch>
        </p:blipFill>
        <p:spPr bwMode="auto">
          <a:xfrm>
            <a:off x="365125" y="1484313"/>
            <a:ext cx="20050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ultiplier 11"/>
          <p:cNvSpPr/>
          <p:nvPr/>
        </p:nvSpPr>
        <p:spPr>
          <a:xfrm>
            <a:off x="3887788" y="2520950"/>
            <a:ext cx="166687" cy="414338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Multiplier 12"/>
          <p:cNvSpPr/>
          <p:nvPr/>
        </p:nvSpPr>
        <p:spPr>
          <a:xfrm>
            <a:off x="4697413" y="3359150"/>
            <a:ext cx="166687" cy="415925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4" name="Multiplier 13"/>
          <p:cNvSpPr/>
          <p:nvPr/>
        </p:nvSpPr>
        <p:spPr>
          <a:xfrm>
            <a:off x="4838700" y="3733800"/>
            <a:ext cx="165100" cy="415925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203" name="Connecteur droit avec flèche 202"/>
          <p:cNvCxnSpPr/>
          <p:nvPr/>
        </p:nvCxnSpPr>
        <p:spPr>
          <a:xfrm flipH="1" flipV="1">
            <a:off x="2411413" y="5030788"/>
            <a:ext cx="1316037" cy="311150"/>
          </a:xfrm>
          <a:prstGeom prst="straightConnector1">
            <a:avLst/>
          </a:prstGeom>
          <a:ln w="28575">
            <a:solidFill>
              <a:srgbClr val="FCDE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ZoneTexte 189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IN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737" name="Text Box 185"/>
          <p:cNvSpPr txBox="1">
            <a:spLocks noChangeArrowheads="1"/>
          </p:cNvSpPr>
          <p:nvPr/>
        </p:nvSpPr>
        <p:spPr bwMode="auto">
          <a:xfrm>
            <a:off x="3132138" y="42926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278.1905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7" grpId="0"/>
      <p:bldP spid="178" grpId="0"/>
      <p:bldP spid="179" grpId="0"/>
      <p:bldP spid="180" grpId="0"/>
      <p:bldP spid="182" grpId="0"/>
      <p:bldP spid="185" grpId="0"/>
      <p:bldP spid="237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4"/>
          <a:srcRect b="3500"/>
          <a:stretch>
            <a:fillRect/>
          </a:stretch>
        </p:blipFill>
        <p:spPr bwMode="auto">
          <a:xfrm>
            <a:off x="0" y="1341438"/>
            <a:ext cx="896143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ZoneTexte 189"/>
          <p:cNvSpPr txBox="1">
            <a:spLocks noChangeArrowheads="1"/>
          </p:cNvSpPr>
          <p:nvPr/>
        </p:nvSpPr>
        <p:spPr bwMode="auto">
          <a:xfrm>
            <a:off x="2555875" y="1268413"/>
            <a:ext cx="658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>
                <a:solidFill>
                  <a:schemeClr val="bg1"/>
                </a:solidFill>
                <a:latin typeface="Gill Sans MT"/>
                <a:cs typeface="Calibri" pitchFamily="34" charset="0"/>
              </a:rPr>
              <a:t>Software interrogation for the exact m/z</a:t>
            </a:r>
            <a:endParaRPr lang="en-US">
              <a:solidFill>
                <a:schemeClr val="bg1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25605" name="ZoneTexte 20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IN MALDI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6" name="ZoneTexte 15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4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On-tissue identification of the metabolite of methadone</a:t>
            </a:r>
            <a:endParaRPr lang="en-US" sz="24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658813" y="2060575"/>
            <a:ext cx="287337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47688" y="1982788"/>
            <a:ext cx="1296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</a:rPr>
              <a:t>278.1905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3132138" y="2852738"/>
            <a:ext cx="1800225" cy="71437"/>
          </a:xfrm>
          <a:prstGeom prst="line">
            <a:avLst/>
          </a:prstGeom>
          <a:noFill/>
          <a:ln w="19050">
            <a:solidFill>
              <a:srgbClr val="FBDD2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5148263" y="1916113"/>
            <a:ext cx="2952750" cy="3851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 l="58466" t="12248" r="10828" b="11899"/>
          <a:stretch>
            <a:fillRect/>
          </a:stretch>
        </p:blipFill>
        <p:spPr bwMode="auto">
          <a:xfrm>
            <a:off x="4937125" y="1563688"/>
            <a:ext cx="3811588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ZoneTexte 187"/>
          <p:cNvSpPr txBox="1"/>
          <p:nvPr/>
        </p:nvSpPr>
        <p:spPr>
          <a:xfrm>
            <a:off x="3492500" y="4365625"/>
            <a:ext cx="5543550" cy="10064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BE" sz="2000" b="1">
                <a:solidFill>
                  <a:srgbClr val="CFEFA4"/>
                </a:solidFill>
                <a:latin typeface="Gill Sans MT"/>
                <a:cs typeface="Calibri" pitchFamily="34" charset="0"/>
              </a:rPr>
              <a:t>Identification of EDDP with the exact mass! </a:t>
            </a:r>
          </a:p>
          <a:p>
            <a:pPr>
              <a:defRPr/>
            </a:pPr>
            <a:r>
              <a:rPr lang="fr-BE" sz="2000" b="1">
                <a:solidFill>
                  <a:srgbClr val="CFEFA4"/>
                </a:solidFill>
                <a:latin typeface="Gill Sans MT"/>
                <a:cs typeface="Calibri" pitchFamily="34" charset="0"/>
              </a:rPr>
              <a:t>Score: 100%, only one candidate!</a:t>
            </a:r>
          </a:p>
          <a:p>
            <a:pPr>
              <a:defRPr/>
            </a:pPr>
            <a:r>
              <a:rPr lang="fr-BE" sz="2000" b="1">
                <a:solidFill>
                  <a:srgbClr val="CFEFA4"/>
                </a:solidFill>
                <a:latin typeface="Gill Sans MT"/>
                <a:cs typeface="Calibri" pitchFamily="34" charset="0"/>
              </a:rPr>
              <a:t>0.5 ppm error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 l="58466" t="12248" r="10828" b="61960"/>
          <a:stretch>
            <a:fillRect/>
          </a:stretch>
        </p:blipFill>
        <p:spPr bwMode="auto">
          <a:xfrm>
            <a:off x="3400425" y="1538288"/>
            <a:ext cx="57245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3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555 L 0.13299 0.118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1"/>
      <p:bldP spid="25611" grpId="2"/>
      <p:bldP spid="25613" grpId="0" animBg="1"/>
      <p:bldP spid="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IMPLEMENTED IN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0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1" name="ZoneTexte 6"/>
          <p:cNvSpPr txBox="1">
            <a:spLocks noChangeArrowheads="1"/>
          </p:cNvSpPr>
          <p:nvPr/>
        </p:nvSpPr>
        <p:spPr bwMode="auto">
          <a:xfrm>
            <a:off x="-1588" y="836613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molecular weight compounds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0" y="59213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Shimma,S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et al. Surf. Interface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Sci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2006, 38(12-13), 1712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Groseclose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, M.R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et al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J. Mass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Spectrom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2007, 42(2), 254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Chughtai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, K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and </a:t>
            </a: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Heeren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, R.M.A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Chem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Rev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2010, 110(5), 3237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-9525" y="1484313"/>
            <a:ext cx="9153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342900">
              <a:buFont typeface="Wingdings" pitchFamily="2" charset="2"/>
              <a:buChar char="ü"/>
            </a:pPr>
            <a:r>
              <a:rPr lang="fr-BE" sz="2200">
                <a:solidFill>
                  <a:srgbClr val="FCDE70"/>
                </a:solidFill>
                <a:latin typeface="Calibri" pitchFamily="34" charset="0"/>
                <a:cs typeface="Calibri" pitchFamily="34" charset="0"/>
              </a:rPr>
              <a:t>Bottom-Up Approach: </a:t>
            </a:r>
            <a:r>
              <a:rPr lang="en-US" sz="2200">
                <a:solidFill>
                  <a:srgbClr val="FCDE70"/>
                </a:solidFill>
                <a:latin typeface="Calibri" pitchFamily="34" charset="0"/>
              </a:rPr>
              <a:t>On-tissue Digestion</a:t>
            </a:r>
            <a:r>
              <a:rPr lang="fr-BE" sz="2200">
                <a:solidFill>
                  <a:srgbClr val="FCDE7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200">
              <a:solidFill>
                <a:srgbClr val="FCDE7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-9525" y="4371975"/>
            <a:ext cx="9153525" cy="136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93763" indent="-35718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"/>
              <a:defRPr/>
            </a:pPr>
            <a:r>
              <a:rPr lang="fr-BE" sz="2200" dirty="0">
                <a:latin typeface="Calibri" pitchFamily="34" charset="0"/>
                <a:cs typeface="Calibri" pitchFamily="34" charset="0"/>
              </a:rPr>
              <a:t>Spatial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resolution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depends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on the mode of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deposition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of the enzyme</a:t>
            </a:r>
          </a:p>
          <a:p>
            <a:pPr marL="890588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"/>
              <a:defRPr/>
            </a:pPr>
            <a:r>
              <a:rPr lang="fr-BE" sz="2200" dirty="0">
                <a:latin typeface="Calibri" pitchFamily="34" charset="0"/>
                <a:cs typeface="Calibri" pitchFamily="34" charset="0"/>
              </a:rPr>
              <a:t>Mass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spectra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from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a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digested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tissue are more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complicated</a:t>
            </a:r>
            <a:endParaRPr lang="fr-BE" sz="2200" dirty="0">
              <a:latin typeface="Calibri" pitchFamily="34" charset="0"/>
              <a:cs typeface="Calibri" pitchFamily="34" charset="0"/>
            </a:endParaRPr>
          </a:p>
          <a:p>
            <a:pPr marL="890588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"/>
              <a:defRPr/>
            </a:pPr>
            <a:r>
              <a:rPr lang="fr-BE" sz="2200" dirty="0" err="1">
                <a:latin typeface="Calibri" pitchFamily="34" charset="0"/>
                <a:cs typeface="Calibri" pitchFamily="34" charset="0"/>
              </a:rPr>
              <a:t>Several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peptides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may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lead to </a:t>
            </a:r>
            <a:r>
              <a:rPr lang="fr-BE" sz="2200" dirty="0" err="1">
                <a:latin typeface="Calibri" pitchFamily="34" charset="0"/>
                <a:cs typeface="Calibri" pitchFamily="34" charset="0"/>
              </a:rPr>
              <a:t>isobaric</a:t>
            </a:r>
            <a:r>
              <a:rPr lang="fr-BE" sz="2200" dirty="0">
                <a:latin typeface="Calibri" pitchFamily="34" charset="0"/>
                <a:cs typeface="Calibri" pitchFamily="34" charset="0"/>
              </a:rPr>
              <a:t> ions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-7938" y="3278188"/>
            <a:ext cx="91519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Brings undetectable proteins into a convenient mass range</a:t>
            </a:r>
          </a:p>
          <a:p>
            <a:pPr marL="890588" indent="-342900">
              <a:lnSpc>
                <a:spcPct val="125000"/>
              </a:lnSpc>
              <a:buFont typeface="Wingdings" pitchFamily="2" charset="2"/>
              <a:buChar char=""/>
            </a:pPr>
            <a:r>
              <a:rPr lang="fr-BE" sz="2200">
                <a:latin typeface="Calibri" pitchFamily="34" charset="0"/>
                <a:cs typeface="Calibri" pitchFamily="34" charset="0"/>
              </a:rPr>
              <a:t>Allows for protein identification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1989138"/>
            <a:ext cx="91455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  <a:buFont typeface="Arial" charset="0"/>
              <a:buChar char="•"/>
            </a:pPr>
            <a:r>
              <a:rPr lang="en-US" sz="1400">
                <a:solidFill>
                  <a:srgbClr val="404040"/>
                </a:solidFill>
                <a:latin typeface="Calibri" pitchFamily="34" charset="0"/>
              </a:rPr>
              <a:t>Local or global application of a proteolytic enzyme on the surface of the tissue</a:t>
            </a:r>
          </a:p>
          <a:p>
            <a:pPr marL="179388" indent="-179388">
              <a:lnSpc>
                <a:spcPct val="125000"/>
              </a:lnSpc>
              <a:buFont typeface="Arial" charset="0"/>
              <a:buChar char="•"/>
            </a:pPr>
            <a:r>
              <a:rPr lang="en-US" sz="1400">
                <a:solidFill>
                  <a:srgbClr val="404040"/>
                </a:solidFill>
                <a:latin typeface="Calibri" pitchFamily="34" charset="0"/>
              </a:rPr>
              <a:t>Incubation for a period of 1h up to several hours (O/N) at temperatures ranging from RT to 37°C in a moist atmosphere</a:t>
            </a:r>
          </a:p>
          <a:p>
            <a:pPr marL="179388" indent="-179388">
              <a:lnSpc>
                <a:spcPct val="125000"/>
              </a:lnSpc>
              <a:buFont typeface="Arial" charset="0"/>
              <a:buChar char="•"/>
            </a:pPr>
            <a:r>
              <a:rPr lang="en-US" sz="1400">
                <a:solidFill>
                  <a:srgbClr val="404040"/>
                </a:solidFill>
                <a:latin typeface="Calibri" pitchFamily="34" charset="0"/>
              </a:rPr>
              <a:t>MS and MS/MS analysis of generated peptides</a:t>
            </a:r>
          </a:p>
          <a:p>
            <a:pPr marL="179388" indent="-179388">
              <a:lnSpc>
                <a:spcPct val="125000"/>
              </a:lnSpc>
              <a:buFont typeface="Arial" charset="0"/>
              <a:buChar char="•"/>
            </a:pPr>
            <a:r>
              <a:rPr lang="fr-BE" sz="1400">
                <a:solidFill>
                  <a:srgbClr val="404040"/>
                </a:solidFill>
                <a:latin typeface="Calibri" pitchFamily="34" charset="0"/>
              </a:rPr>
              <a:t>Interrogation of databases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IMPLEMENTED IN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8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ZoneTexte 6"/>
          <p:cNvSpPr txBox="1">
            <a:spLocks noChangeArrowheads="1"/>
          </p:cNvSpPr>
          <p:nvPr/>
        </p:nvSpPr>
        <p:spPr bwMode="auto">
          <a:xfrm>
            <a:off x="-1588" y="836613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molecular weight compounds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ZoneTexte 11"/>
          <p:cNvSpPr txBox="1">
            <a:spLocks noChangeArrowheads="1"/>
          </p:cNvSpPr>
          <p:nvPr/>
        </p:nvSpPr>
        <p:spPr bwMode="auto">
          <a:xfrm>
            <a:off x="250825" y="30813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BE">
              <a:latin typeface="Gill Sans MT"/>
            </a:endParaRPr>
          </a:p>
        </p:txBody>
      </p:sp>
      <p:sp>
        <p:nvSpPr>
          <p:cNvPr id="29702" name="ZoneTexte 7"/>
          <p:cNvSpPr txBox="1">
            <a:spLocks noChangeArrowheads="1"/>
          </p:cNvSpPr>
          <p:nvPr/>
        </p:nvSpPr>
        <p:spPr bwMode="auto">
          <a:xfrm>
            <a:off x="-9525" y="1484313"/>
            <a:ext cx="9153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342900">
              <a:buFont typeface="Wingdings" pitchFamily="2" charset="2"/>
              <a:buChar char="ü"/>
            </a:pPr>
            <a:r>
              <a:rPr lang="fr-BE" sz="2200">
                <a:solidFill>
                  <a:srgbClr val="FCDE70"/>
                </a:solidFill>
                <a:latin typeface="Calibri" pitchFamily="34" charset="0"/>
                <a:cs typeface="Calibri" pitchFamily="34" charset="0"/>
              </a:rPr>
              <a:t>Top-Down Approach: MALDI </a:t>
            </a:r>
            <a:r>
              <a:rPr lang="fr-BE" sz="2200">
                <a:solidFill>
                  <a:srgbClr val="FCDE70"/>
                </a:solidFill>
                <a:latin typeface="Calibri" pitchFamily="34" charset="0"/>
              </a:rPr>
              <a:t>In-Source Decay</a:t>
            </a:r>
            <a:endParaRPr lang="en-US" sz="2200">
              <a:solidFill>
                <a:srgbClr val="FCDE7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625" y="2133600"/>
            <a:ext cx="9036050" cy="2622550"/>
          </a:xfrm>
          <a:prstGeom prst="rect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Calibri" pitchFamily="34" charset="0"/>
              <a:cs typeface="+mn-cs"/>
            </a:endParaRPr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587375" y="2319338"/>
            <a:ext cx="144463" cy="2147887"/>
          </a:xfrm>
          <a:prstGeom prst="rect">
            <a:avLst/>
          </a:prstGeom>
          <a:solidFill>
            <a:srgbClr val="0036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 sz="3600">
              <a:latin typeface="Calibri" pitchFamily="34" charset="0"/>
            </a:endParaRPr>
          </a:p>
        </p:txBody>
      </p:sp>
      <p:sp>
        <p:nvSpPr>
          <p:cNvPr id="29705" name="Rectangle 5"/>
          <p:cNvSpPr>
            <a:spLocks noChangeArrowheads="1"/>
          </p:cNvSpPr>
          <p:nvPr/>
        </p:nvSpPr>
        <p:spPr bwMode="auto">
          <a:xfrm>
            <a:off x="731838" y="3105150"/>
            <a:ext cx="71437" cy="3603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 sz="3600">
              <a:latin typeface="Calibri" pitchFamily="34" charset="0"/>
            </a:endParaRPr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1595438" y="2319338"/>
            <a:ext cx="0" cy="2147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>
            <a:off x="1811338" y="2317750"/>
            <a:ext cx="0" cy="2147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8509000" y="2246313"/>
            <a:ext cx="0" cy="2147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8004175" y="448945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Detector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73025" y="4489450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003635"/>
                </a:solidFill>
                <a:latin typeface="Calibri" pitchFamily="34" charset="0"/>
              </a:rPr>
              <a:t>MALDI plate</a:t>
            </a:r>
            <a:endParaRPr lang="fr-FR" sz="1600" b="1">
              <a:solidFill>
                <a:srgbClr val="003635"/>
              </a:solidFill>
              <a:latin typeface="Calibri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56025" y="4489450"/>
            <a:ext cx="2513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Free field region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874713" y="3105150"/>
            <a:ext cx="431800" cy="431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  <a:cs typeface="+mn-cs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947738" y="2133600"/>
            <a:ext cx="1150937" cy="971550"/>
          </a:xfrm>
          <a:prstGeom prst="line">
            <a:avLst/>
          </a:prstGeom>
          <a:noFill/>
          <a:ln w="76200">
            <a:solidFill>
              <a:srgbClr val="8B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2" name="Oval 27"/>
          <p:cNvSpPr>
            <a:spLocks noChangeAspect="1" noChangeArrowheads="1"/>
          </p:cNvSpPr>
          <p:nvPr/>
        </p:nvSpPr>
        <p:spPr bwMode="auto">
          <a:xfrm>
            <a:off x="1033463" y="3524250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  <a:cs typeface="+mn-cs"/>
            </a:endParaRPr>
          </a:p>
        </p:txBody>
      </p:sp>
      <p:sp>
        <p:nvSpPr>
          <p:cNvPr id="23" name="Oval 28"/>
          <p:cNvSpPr>
            <a:spLocks noChangeAspect="1" noChangeArrowheads="1"/>
          </p:cNvSpPr>
          <p:nvPr/>
        </p:nvSpPr>
        <p:spPr bwMode="auto">
          <a:xfrm>
            <a:off x="1249363" y="3552825"/>
            <a:ext cx="107950" cy="107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  <a:cs typeface="+mn-cs"/>
            </a:endParaRPr>
          </a:p>
        </p:txBody>
      </p:sp>
      <p:sp>
        <p:nvSpPr>
          <p:cNvPr id="24" name="Oval 29"/>
          <p:cNvSpPr>
            <a:spLocks noChangeAspect="1" noChangeArrowheads="1"/>
          </p:cNvSpPr>
          <p:nvPr/>
        </p:nvSpPr>
        <p:spPr bwMode="auto">
          <a:xfrm>
            <a:off x="871538" y="3100388"/>
            <a:ext cx="287337" cy="287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  <a:cs typeface="+mn-cs"/>
            </a:endParaRPr>
          </a:p>
        </p:txBody>
      </p:sp>
      <p:sp>
        <p:nvSpPr>
          <p:cNvPr id="25" name="Oval 30"/>
          <p:cNvSpPr>
            <a:spLocks noChangeAspect="1" noChangeArrowheads="1"/>
          </p:cNvSpPr>
          <p:nvPr/>
        </p:nvSpPr>
        <p:spPr bwMode="auto">
          <a:xfrm>
            <a:off x="1104900" y="3235325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  <a:cs typeface="+mn-cs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127000" y="5238750"/>
            <a:ext cx="422275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DE70"/>
          </a:solidFill>
          <a:ln>
            <a:solidFill>
              <a:srgbClr val="CFEFA4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Corbel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58813" y="4997450"/>
            <a:ext cx="8485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Strong laser shot forms ions with an excess of internal energy. Some reactions with matrix molecules can lead to dissociation of molecules “inside the ionisation source” </a:t>
            </a:r>
          </a:p>
        </p:txBody>
      </p: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107950" y="5900738"/>
            <a:ext cx="442913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DE70"/>
          </a:solidFill>
          <a:ln>
            <a:solidFill>
              <a:srgbClr val="CFEFA4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Corbel" pitchFamily="34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661988" y="5734050"/>
            <a:ext cx="8472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pitchFamily="34" charset="0"/>
              </a:rPr>
              <a:t>The fragments formed before the delayed extraction can be detected directly at the right masses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81944 -0.0305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0" y="-1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79774 -0.0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-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80955 -0.0083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0" y="-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78784 0.0111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oneTexte 2"/>
          <p:cNvSpPr txBox="1">
            <a:spLocks noChangeArrowheads="1"/>
          </p:cNvSpPr>
          <p:nvPr/>
        </p:nvSpPr>
        <p:spPr bwMode="auto">
          <a:xfrm>
            <a:off x="0" y="15875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3200">
                <a:solidFill>
                  <a:srgbClr val="FBDD29"/>
                </a:solidFill>
                <a:latin typeface="Calibri" pitchFamily="34" charset="0"/>
                <a:cs typeface="Calibri" pitchFamily="34" charset="0"/>
              </a:rPr>
              <a:t>2. IDENTIFICATION METHODS IMPLEMENTED IN IMS</a:t>
            </a:r>
            <a:endParaRPr lang="en-US" sz="3200">
              <a:solidFill>
                <a:srgbClr val="FBDD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6" name="ZoneTexte 3"/>
          <p:cNvSpPr txBox="1">
            <a:spLocks noChangeArrowheads="1"/>
          </p:cNvSpPr>
          <p:nvPr/>
        </p:nvSpPr>
        <p:spPr bwMode="auto">
          <a:xfrm>
            <a:off x="-9525" y="65801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>
                <a:latin typeface="Calibri" pitchFamily="34" charset="0"/>
                <a:cs typeface="Calibri" pitchFamily="34" charset="0"/>
              </a:rPr>
              <a:t>Wednesday, 4 April, 2012 - EFTMS 2012 - University of Warwick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9525" y="6578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ZoneTexte 6"/>
          <p:cNvSpPr txBox="1">
            <a:spLocks noChangeArrowheads="1"/>
          </p:cNvSpPr>
          <p:nvPr/>
        </p:nvSpPr>
        <p:spPr bwMode="auto">
          <a:xfrm>
            <a:off x="-1588" y="83502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800">
                <a:solidFill>
                  <a:srgbClr val="CFEFA4"/>
                </a:solidFill>
                <a:latin typeface="Calibri" pitchFamily="34" charset="0"/>
                <a:cs typeface="Calibri" pitchFamily="34" charset="0"/>
              </a:rPr>
              <a:t>High molecular weight compounds</a:t>
            </a:r>
            <a:endParaRPr lang="en-US" sz="2800">
              <a:solidFill>
                <a:srgbClr val="CFEFA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9" name="Image 30" descr="Crysta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538"/>
            <a:ext cx="4741863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ZoneTexte 31"/>
          <p:cNvSpPr txBox="1">
            <a:spLocks noChangeArrowheads="1"/>
          </p:cNvSpPr>
          <p:nvPr/>
        </p:nvSpPr>
        <p:spPr bwMode="auto">
          <a:xfrm>
            <a:off x="-19050" y="4770438"/>
            <a:ext cx="47609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>
                <a:solidFill>
                  <a:schemeClr val="bg1"/>
                </a:solidFill>
                <a:latin typeface="Gill Sans MT"/>
                <a:cs typeface="Calibri" pitchFamily="34" charset="0"/>
              </a:rPr>
              <a:t>ISD mass spectrum recorded on a porcine eye lens slice with 1,5-DAN as the matrix. The tag and the masses indicated in red correspond to the N-terminus part of the -crystallin B2 (c-ions series) and the green ones to the C-terminus part (z-ion series)</a:t>
            </a:r>
            <a:endParaRPr lang="en-US">
              <a:solidFill>
                <a:schemeClr val="bg1"/>
              </a:solidFill>
              <a:latin typeface="Gill Sans MT"/>
              <a:cs typeface="Calibri" pitchFamily="34" charset="0"/>
            </a:endParaRPr>
          </a:p>
        </p:txBody>
      </p:sp>
      <p:pic>
        <p:nvPicPr>
          <p:cNvPr id="33" name="Image 32" descr="cristal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892300"/>
            <a:ext cx="3640137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5364163" y="1268413"/>
            <a:ext cx="344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Gill Sans MT"/>
                <a:cs typeface="Calibri" pitchFamily="34" charset="0"/>
              </a:rPr>
              <a:t>T3-sequencing mass spectrum  </a:t>
            </a:r>
          </a:p>
          <a:p>
            <a:r>
              <a:rPr lang="fr-FR">
                <a:solidFill>
                  <a:schemeClr val="bg1"/>
                </a:solidFill>
                <a:latin typeface="Gill Sans MT"/>
                <a:cs typeface="Calibri" pitchFamily="34" charset="0"/>
              </a:rPr>
              <a:t>of the ion at </a:t>
            </a:r>
            <a:r>
              <a:rPr lang="fr-FR" i="1">
                <a:solidFill>
                  <a:schemeClr val="bg1"/>
                </a:solidFill>
                <a:latin typeface="Gill Sans MT"/>
                <a:cs typeface="Calibri" pitchFamily="34" charset="0"/>
              </a:rPr>
              <a:t>m/z </a:t>
            </a:r>
            <a:r>
              <a:rPr lang="fr-FR">
                <a:solidFill>
                  <a:schemeClr val="bg1"/>
                </a:solidFill>
                <a:latin typeface="Gill Sans MT"/>
                <a:cs typeface="Calibri" pitchFamily="34" charset="0"/>
              </a:rPr>
              <a:t>1519.0</a:t>
            </a:r>
            <a:endParaRPr lang="en-US">
              <a:solidFill>
                <a:schemeClr val="bg1"/>
              </a:solidFill>
              <a:latin typeface="Gill Sans MT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7238" y="6299200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Debois,D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 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et al. Anal. </a:t>
            </a:r>
            <a:r>
              <a:rPr lang="fr-BE" sz="1200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Chem</a:t>
            </a:r>
            <a:r>
              <a:rPr lang="fr-BE" sz="12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.</a:t>
            </a:r>
            <a:r>
              <a:rPr lang="fr-BE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2010, 82(10), 4036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2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3.5|3.9|9|2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9|9.1|4.3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59.5|1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2|7.1|4.9|6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8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|0|0.1|0.1|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heme/theme1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2223</Words>
  <Application>Microsoft Office PowerPoint</Application>
  <PresentationFormat>Affichage à l'écran (4:3)</PresentationFormat>
  <Paragraphs>697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Modèle de conception</vt:lpstr>
      </vt:variant>
      <vt:variant>
        <vt:i4>12</vt:i4>
      </vt:variant>
      <vt:variant>
        <vt:lpstr>Titres des diapositives</vt:lpstr>
      </vt:variant>
      <vt:variant>
        <vt:i4>34</vt:i4>
      </vt:variant>
    </vt:vector>
  </HeadingPairs>
  <TitlesOfParts>
    <vt:vector size="55" baseType="lpstr">
      <vt:lpstr>Arial</vt:lpstr>
      <vt:lpstr>Gill Sans MT</vt:lpstr>
      <vt:lpstr>Wingdings 3</vt:lpstr>
      <vt:lpstr>Calibri</vt:lpstr>
      <vt:lpstr>Wingdings</vt:lpstr>
      <vt:lpstr>Wingdings 2</vt:lpstr>
      <vt:lpstr>Corbel</vt:lpstr>
      <vt:lpstr>Arial Unicode MS</vt:lpstr>
      <vt:lpstr>Century Schoolbook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urbain pop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Loic Quinton</cp:lastModifiedBy>
  <cp:revision>156</cp:revision>
  <dcterms:created xsi:type="dcterms:W3CDTF">2012-03-20T13:11:19Z</dcterms:created>
  <dcterms:modified xsi:type="dcterms:W3CDTF">2012-04-03T21:16:57Z</dcterms:modified>
</cp:coreProperties>
</file>