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30279975" cy="42808525"/>
  <p:notesSz cx="29459238" cy="41752838"/>
  <p:defaultTextStyle>
    <a:defPPr>
      <a:defRPr lang="fr-FR"/>
    </a:defPPr>
    <a:lvl1pPr algn="l" rtl="0" fontAlgn="base">
      <a:spcBef>
        <a:spcPct val="0"/>
      </a:spcBef>
      <a:spcAft>
        <a:spcPct val="0"/>
      </a:spcAft>
      <a:defRPr sz="8300" i="1" u="sng" kern="1200">
        <a:solidFill>
          <a:schemeClr val="tx1"/>
        </a:solidFill>
        <a:latin typeface="Arial" charset="0"/>
        <a:ea typeface="+mn-ea"/>
        <a:cs typeface="+mn-cs"/>
      </a:defRPr>
    </a:lvl1pPr>
    <a:lvl2pPr marL="455613" indent="190500" algn="l" rtl="0" fontAlgn="base">
      <a:spcBef>
        <a:spcPct val="0"/>
      </a:spcBef>
      <a:spcAft>
        <a:spcPct val="0"/>
      </a:spcAft>
      <a:defRPr sz="8300" i="1" u="sng" kern="1200">
        <a:solidFill>
          <a:schemeClr val="tx1"/>
        </a:solidFill>
        <a:latin typeface="Arial" charset="0"/>
        <a:ea typeface="+mn-ea"/>
        <a:cs typeface="+mn-cs"/>
      </a:defRPr>
    </a:lvl2pPr>
    <a:lvl3pPr marL="912813" indent="379413" algn="l" rtl="0" fontAlgn="base">
      <a:spcBef>
        <a:spcPct val="0"/>
      </a:spcBef>
      <a:spcAft>
        <a:spcPct val="0"/>
      </a:spcAft>
      <a:defRPr sz="8300" i="1" u="sng" kern="1200">
        <a:solidFill>
          <a:schemeClr val="tx1"/>
        </a:solidFill>
        <a:latin typeface="Arial" charset="0"/>
        <a:ea typeface="+mn-ea"/>
        <a:cs typeface="+mn-cs"/>
      </a:defRPr>
    </a:lvl3pPr>
    <a:lvl4pPr marL="1368425" indent="569913" algn="l" rtl="0" fontAlgn="base">
      <a:spcBef>
        <a:spcPct val="0"/>
      </a:spcBef>
      <a:spcAft>
        <a:spcPct val="0"/>
      </a:spcAft>
      <a:defRPr sz="8300" i="1" u="sng" kern="1200">
        <a:solidFill>
          <a:schemeClr val="tx1"/>
        </a:solidFill>
        <a:latin typeface="Arial" charset="0"/>
        <a:ea typeface="+mn-ea"/>
        <a:cs typeface="+mn-cs"/>
      </a:defRPr>
    </a:lvl4pPr>
    <a:lvl5pPr marL="1827213" indent="758825" algn="l" rtl="0" fontAlgn="base">
      <a:spcBef>
        <a:spcPct val="0"/>
      </a:spcBef>
      <a:spcAft>
        <a:spcPct val="0"/>
      </a:spcAft>
      <a:defRPr sz="8300" i="1" u="sng" kern="1200">
        <a:solidFill>
          <a:schemeClr val="tx1"/>
        </a:solidFill>
        <a:latin typeface="Arial" charset="0"/>
        <a:ea typeface="+mn-ea"/>
        <a:cs typeface="+mn-cs"/>
      </a:defRPr>
    </a:lvl5pPr>
    <a:lvl6pPr marL="2286000" algn="l" defTabSz="914400" rtl="0" eaLnBrk="1" latinLnBrk="0" hangingPunct="1">
      <a:defRPr sz="8300" i="1" u="sng" kern="1200">
        <a:solidFill>
          <a:schemeClr val="tx1"/>
        </a:solidFill>
        <a:latin typeface="Arial" charset="0"/>
        <a:ea typeface="+mn-ea"/>
        <a:cs typeface="+mn-cs"/>
      </a:defRPr>
    </a:lvl6pPr>
    <a:lvl7pPr marL="2743200" algn="l" defTabSz="914400" rtl="0" eaLnBrk="1" latinLnBrk="0" hangingPunct="1">
      <a:defRPr sz="8300" i="1" u="sng" kern="1200">
        <a:solidFill>
          <a:schemeClr val="tx1"/>
        </a:solidFill>
        <a:latin typeface="Arial" charset="0"/>
        <a:ea typeface="+mn-ea"/>
        <a:cs typeface="+mn-cs"/>
      </a:defRPr>
    </a:lvl7pPr>
    <a:lvl8pPr marL="3200400" algn="l" defTabSz="914400" rtl="0" eaLnBrk="1" latinLnBrk="0" hangingPunct="1">
      <a:defRPr sz="8300" i="1" u="sng" kern="1200">
        <a:solidFill>
          <a:schemeClr val="tx1"/>
        </a:solidFill>
        <a:latin typeface="Arial" charset="0"/>
        <a:ea typeface="+mn-ea"/>
        <a:cs typeface="+mn-cs"/>
      </a:defRPr>
    </a:lvl8pPr>
    <a:lvl9pPr marL="3657600" algn="l" defTabSz="914400" rtl="0" eaLnBrk="1" latinLnBrk="0" hangingPunct="1">
      <a:defRPr sz="8300" i="1" u="sng"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onard" initials="AL" lastIdx="2" clrIdx="0"/>
  <p:cmAuthor id="1" name="Sandra Belboom"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FF"/>
    <a:srgbClr val="FF3300"/>
    <a:srgbClr val="DD4814"/>
    <a:srgbClr val="993300"/>
    <a:srgbClr val="000066"/>
    <a:srgbClr val="0066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754" autoAdjust="0"/>
    <p:restoredTop sz="99635" autoAdjust="0"/>
  </p:normalViewPr>
  <p:slideViewPr>
    <p:cSldViewPr snapToGrid="0">
      <p:cViewPr>
        <p:scale>
          <a:sx n="33" d="100"/>
          <a:sy n="33" d="100"/>
        </p:scale>
        <p:origin x="-594" y="-72"/>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12767338" cy="2086734"/>
          </a:xfrm>
          <a:prstGeom prst="rect">
            <a:avLst/>
          </a:prstGeom>
          <a:noFill/>
          <a:ln w="9525">
            <a:noFill/>
            <a:miter lim="800000"/>
            <a:headEnd/>
            <a:tailEnd/>
          </a:ln>
          <a:effectLst/>
        </p:spPr>
        <p:txBody>
          <a:bodyPr vert="horz" wrap="square" lIns="268125" tIns="134062" rIns="268125" bIns="134062" numCol="1" anchor="t" anchorCtr="0" compatLnSpc="1">
            <a:prstTxWarp prst="textNoShape">
              <a:avLst/>
            </a:prstTxWarp>
          </a:bodyPr>
          <a:lstStyle>
            <a:lvl1pPr algn="l">
              <a:defRPr sz="3500" i="0" u="none">
                <a:effectLst/>
              </a:defRPr>
            </a:lvl1pPr>
          </a:lstStyle>
          <a:p>
            <a:pPr>
              <a:defRPr/>
            </a:pPr>
            <a:endParaRPr lang="en-GB" dirty="0"/>
          </a:p>
        </p:txBody>
      </p:sp>
      <p:sp>
        <p:nvSpPr>
          <p:cNvPr id="5123" name="Rectangle 3"/>
          <p:cNvSpPr>
            <a:spLocks noGrp="1" noChangeArrowheads="1"/>
          </p:cNvSpPr>
          <p:nvPr>
            <p:ph type="dt" sz="quarter" idx="1"/>
          </p:nvPr>
        </p:nvSpPr>
        <p:spPr bwMode="auto">
          <a:xfrm>
            <a:off x="16687355" y="0"/>
            <a:ext cx="12767336" cy="2086734"/>
          </a:xfrm>
          <a:prstGeom prst="rect">
            <a:avLst/>
          </a:prstGeom>
          <a:noFill/>
          <a:ln w="9525">
            <a:noFill/>
            <a:miter lim="800000"/>
            <a:headEnd/>
            <a:tailEnd/>
          </a:ln>
          <a:effectLst/>
        </p:spPr>
        <p:txBody>
          <a:bodyPr vert="horz" wrap="square" lIns="268125" tIns="134062" rIns="268125" bIns="134062" numCol="1" anchor="t" anchorCtr="0" compatLnSpc="1">
            <a:prstTxWarp prst="textNoShape">
              <a:avLst/>
            </a:prstTxWarp>
          </a:bodyPr>
          <a:lstStyle>
            <a:lvl1pPr algn="r">
              <a:defRPr sz="3500" i="0" u="none">
                <a:effectLst/>
              </a:defRPr>
            </a:lvl1pPr>
          </a:lstStyle>
          <a:p>
            <a:pPr>
              <a:defRPr/>
            </a:pPr>
            <a:endParaRPr lang="en-GB" dirty="0"/>
          </a:p>
        </p:txBody>
      </p:sp>
      <p:sp>
        <p:nvSpPr>
          <p:cNvPr id="5124" name="Rectangle 4"/>
          <p:cNvSpPr>
            <a:spLocks noGrp="1" noChangeArrowheads="1"/>
          </p:cNvSpPr>
          <p:nvPr>
            <p:ph type="ftr" sz="quarter" idx="2"/>
          </p:nvPr>
        </p:nvSpPr>
        <p:spPr bwMode="auto">
          <a:xfrm>
            <a:off x="0" y="39657031"/>
            <a:ext cx="12767338" cy="2086734"/>
          </a:xfrm>
          <a:prstGeom prst="rect">
            <a:avLst/>
          </a:prstGeom>
          <a:noFill/>
          <a:ln w="9525">
            <a:noFill/>
            <a:miter lim="800000"/>
            <a:headEnd/>
            <a:tailEnd/>
          </a:ln>
          <a:effectLst/>
        </p:spPr>
        <p:txBody>
          <a:bodyPr vert="horz" wrap="square" lIns="268125" tIns="134062" rIns="268125" bIns="134062" numCol="1" anchor="b" anchorCtr="0" compatLnSpc="1">
            <a:prstTxWarp prst="textNoShape">
              <a:avLst/>
            </a:prstTxWarp>
          </a:bodyPr>
          <a:lstStyle>
            <a:lvl1pPr algn="l">
              <a:defRPr sz="3500" i="0" u="none">
                <a:effectLst/>
              </a:defRPr>
            </a:lvl1pPr>
          </a:lstStyle>
          <a:p>
            <a:pPr>
              <a:defRPr/>
            </a:pPr>
            <a:endParaRPr lang="en-GB" dirty="0"/>
          </a:p>
        </p:txBody>
      </p:sp>
      <p:sp>
        <p:nvSpPr>
          <p:cNvPr id="5125" name="Rectangle 5"/>
          <p:cNvSpPr>
            <a:spLocks noGrp="1" noChangeArrowheads="1"/>
          </p:cNvSpPr>
          <p:nvPr>
            <p:ph type="sldNum" sz="quarter" idx="3"/>
          </p:nvPr>
        </p:nvSpPr>
        <p:spPr bwMode="auto">
          <a:xfrm>
            <a:off x="16687355" y="39657031"/>
            <a:ext cx="12767336" cy="2086734"/>
          </a:xfrm>
          <a:prstGeom prst="rect">
            <a:avLst/>
          </a:prstGeom>
          <a:noFill/>
          <a:ln w="9525">
            <a:noFill/>
            <a:miter lim="800000"/>
            <a:headEnd/>
            <a:tailEnd/>
          </a:ln>
          <a:effectLst/>
        </p:spPr>
        <p:txBody>
          <a:bodyPr vert="horz" wrap="square" lIns="268125" tIns="134062" rIns="268125" bIns="134062" numCol="1" anchor="b" anchorCtr="0" compatLnSpc="1">
            <a:prstTxWarp prst="textNoShape">
              <a:avLst/>
            </a:prstTxWarp>
          </a:bodyPr>
          <a:lstStyle>
            <a:lvl1pPr algn="r">
              <a:defRPr sz="3500" i="0" u="none">
                <a:effectLst/>
              </a:defRPr>
            </a:lvl1pPr>
          </a:lstStyle>
          <a:p>
            <a:pPr>
              <a:defRPr/>
            </a:pPr>
            <a:fld id="{34CDC069-C050-4835-85F2-E7D84A5AA3DB}" type="slidenum">
              <a:rPr lang="en-GB"/>
              <a:pPr>
                <a:defRPr/>
              </a:pPr>
              <a:t>‹N°›</a:t>
            </a:fld>
            <a:endParaRPr lang="en-GB" dirty="0"/>
          </a:p>
        </p:txBody>
      </p:sp>
    </p:spTree>
    <p:extLst>
      <p:ext uri="{BB962C8B-B14F-4D97-AF65-F5344CB8AC3E}">
        <p14:creationId xmlns:p14="http://schemas.microsoft.com/office/powerpoint/2010/main" val="3654472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2767338" cy="2086734"/>
          </a:xfrm>
          <a:prstGeom prst="rect">
            <a:avLst/>
          </a:prstGeom>
        </p:spPr>
        <p:txBody>
          <a:bodyPr vert="horz" lIns="268125" tIns="134062" rIns="268125" bIns="134062" rtlCol="0"/>
          <a:lstStyle>
            <a:lvl1pPr algn="l">
              <a:defRPr sz="3500">
                <a:effectLst>
                  <a:outerShdw blurRad="38100" dist="38100" dir="2700000" algn="tl">
                    <a:srgbClr val="000000">
                      <a:alpha val="43137"/>
                    </a:srgbClr>
                  </a:outerShdw>
                </a:effectLst>
              </a:defRPr>
            </a:lvl1pPr>
          </a:lstStyle>
          <a:p>
            <a:pPr>
              <a:defRPr/>
            </a:pPr>
            <a:endParaRPr lang="fr-FR" dirty="0"/>
          </a:p>
        </p:txBody>
      </p:sp>
      <p:sp>
        <p:nvSpPr>
          <p:cNvPr id="3" name="Date Placeholder 2"/>
          <p:cNvSpPr>
            <a:spLocks noGrp="1"/>
          </p:cNvSpPr>
          <p:nvPr>
            <p:ph type="dt" idx="1"/>
          </p:nvPr>
        </p:nvSpPr>
        <p:spPr>
          <a:xfrm>
            <a:off x="16687355" y="0"/>
            <a:ext cx="12767336" cy="2086734"/>
          </a:xfrm>
          <a:prstGeom prst="rect">
            <a:avLst/>
          </a:prstGeom>
        </p:spPr>
        <p:txBody>
          <a:bodyPr vert="horz" lIns="268125" tIns="134062" rIns="268125" bIns="134062" rtlCol="0"/>
          <a:lstStyle>
            <a:lvl1pPr algn="r">
              <a:defRPr sz="3500">
                <a:effectLst>
                  <a:outerShdw blurRad="38100" dist="38100" dir="2700000" algn="tl">
                    <a:srgbClr val="000000">
                      <a:alpha val="43137"/>
                    </a:srgbClr>
                  </a:outerShdw>
                </a:effectLst>
              </a:defRPr>
            </a:lvl1pPr>
          </a:lstStyle>
          <a:p>
            <a:pPr>
              <a:defRPr/>
            </a:pPr>
            <a:fld id="{D1F01F72-E4AC-4B38-9B98-0965C1A3828E}" type="datetimeFigureOut">
              <a:rPr lang="fr-FR"/>
              <a:pPr>
                <a:defRPr/>
              </a:pPr>
              <a:t>14/05/2012</a:t>
            </a:fld>
            <a:endParaRPr lang="fr-FR" dirty="0"/>
          </a:p>
        </p:txBody>
      </p:sp>
      <p:sp>
        <p:nvSpPr>
          <p:cNvPr id="4" name="Slide Image Placeholder 3"/>
          <p:cNvSpPr>
            <a:spLocks noGrp="1" noRot="1" noChangeAspect="1"/>
          </p:cNvSpPr>
          <p:nvPr>
            <p:ph type="sldImg" idx="2"/>
          </p:nvPr>
        </p:nvSpPr>
        <p:spPr>
          <a:xfrm>
            <a:off x="9193213" y="3132138"/>
            <a:ext cx="11072812" cy="15655925"/>
          </a:xfrm>
          <a:prstGeom prst="rect">
            <a:avLst/>
          </a:prstGeom>
          <a:noFill/>
          <a:ln w="12700">
            <a:solidFill>
              <a:prstClr val="black"/>
            </a:solidFill>
          </a:ln>
        </p:spPr>
        <p:txBody>
          <a:bodyPr vert="horz" lIns="268125" tIns="134062" rIns="268125" bIns="134062" rtlCol="0" anchor="ctr"/>
          <a:lstStyle/>
          <a:p>
            <a:pPr lvl="0"/>
            <a:endParaRPr lang="fr-FR" noProof="0" dirty="0" smtClean="0"/>
          </a:p>
        </p:txBody>
      </p:sp>
      <p:sp>
        <p:nvSpPr>
          <p:cNvPr id="5" name="Notes Placeholder 4"/>
          <p:cNvSpPr>
            <a:spLocks noGrp="1"/>
          </p:cNvSpPr>
          <p:nvPr>
            <p:ph type="body" sz="quarter" idx="3"/>
          </p:nvPr>
        </p:nvSpPr>
        <p:spPr>
          <a:xfrm>
            <a:off x="2944561" y="19830785"/>
            <a:ext cx="23570119" cy="18791952"/>
          </a:xfrm>
          <a:prstGeom prst="rect">
            <a:avLst/>
          </a:prstGeom>
        </p:spPr>
        <p:txBody>
          <a:bodyPr vert="horz" lIns="268125" tIns="134062" rIns="268125" bIns="13406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smtClean="0"/>
          </a:p>
        </p:txBody>
      </p:sp>
      <p:sp>
        <p:nvSpPr>
          <p:cNvPr id="6" name="Footer Placeholder 5"/>
          <p:cNvSpPr>
            <a:spLocks noGrp="1"/>
          </p:cNvSpPr>
          <p:nvPr>
            <p:ph type="ftr" sz="quarter" idx="4"/>
          </p:nvPr>
        </p:nvSpPr>
        <p:spPr>
          <a:xfrm>
            <a:off x="0" y="39657031"/>
            <a:ext cx="12767338" cy="2086734"/>
          </a:xfrm>
          <a:prstGeom prst="rect">
            <a:avLst/>
          </a:prstGeom>
        </p:spPr>
        <p:txBody>
          <a:bodyPr vert="horz" lIns="268125" tIns="134062" rIns="268125" bIns="134062" rtlCol="0" anchor="b"/>
          <a:lstStyle>
            <a:lvl1pPr algn="l">
              <a:defRPr sz="3500">
                <a:effectLst>
                  <a:outerShdw blurRad="38100" dist="38100" dir="2700000" algn="tl">
                    <a:srgbClr val="000000">
                      <a:alpha val="43137"/>
                    </a:srgbClr>
                  </a:outerShdw>
                </a:effectLst>
              </a:defRPr>
            </a:lvl1pPr>
          </a:lstStyle>
          <a:p>
            <a:pPr>
              <a:defRPr/>
            </a:pPr>
            <a:endParaRPr lang="fr-FR" dirty="0"/>
          </a:p>
        </p:txBody>
      </p:sp>
      <p:sp>
        <p:nvSpPr>
          <p:cNvPr id="7" name="Slide Number Placeholder 6"/>
          <p:cNvSpPr>
            <a:spLocks noGrp="1"/>
          </p:cNvSpPr>
          <p:nvPr>
            <p:ph type="sldNum" sz="quarter" idx="5"/>
          </p:nvPr>
        </p:nvSpPr>
        <p:spPr>
          <a:xfrm>
            <a:off x="16687355" y="39657031"/>
            <a:ext cx="12767336" cy="2086734"/>
          </a:xfrm>
          <a:prstGeom prst="rect">
            <a:avLst/>
          </a:prstGeom>
        </p:spPr>
        <p:txBody>
          <a:bodyPr vert="horz" lIns="268125" tIns="134062" rIns="268125" bIns="134062" rtlCol="0" anchor="b"/>
          <a:lstStyle>
            <a:lvl1pPr algn="r">
              <a:defRPr sz="3500">
                <a:effectLst>
                  <a:outerShdw blurRad="38100" dist="38100" dir="2700000" algn="tl">
                    <a:srgbClr val="000000">
                      <a:alpha val="43137"/>
                    </a:srgbClr>
                  </a:outerShdw>
                </a:effectLst>
              </a:defRPr>
            </a:lvl1pPr>
          </a:lstStyle>
          <a:p>
            <a:pPr>
              <a:defRPr/>
            </a:pPr>
            <a:fld id="{E32728A1-E99A-429F-9AD6-FB3EA3E0BC3A}" type="slidenum">
              <a:rPr lang="fr-FR"/>
              <a:pPr>
                <a:defRPr/>
              </a:pPr>
              <a:t>‹N°›</a:t>
            </a:fld>
            <a:endParaRPr lang="fr-FR" dirty="0"/>
          </a:p>
        </p:txBody>
      </p:sp>
    </p:spTree>
    <p:extLst>
      <p:ext uri="{BB962C8B-B14F-4D97-AF65-F5344CB8AC3E}">
        <p14:creationId xmlns:p14="http://schemas.microsoft.com/office/powerpoint/2010/main" val="2240640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mn-lt"/>
        <a:ea typeface="+mn-ea"/>
        <a:cs typeface="+mn-cs"/>
      </a:defRPr>
    </a:lvl1pPr>
    <a:lvl2pPr marL="455613" algn="l" rtl="0" eaLnBrk="0" fontAlgn="base" hangingPunct="0">
      <a:spcBef>
        <a:spcPct val="30000"/>
      </a:spcBef>
      <a:spcAft>
        <a:spcPct val="0"/>
      </a:spcAft>
      <a:defRPr sz="1100" kern="1200">
        <a:solidFill>
          <a:schemeClr val="tx1"/>
        </a:solidFill>
        <a:latin typeface="+mn-lt"/>
        <a:ea typeface="+mn-ea"/>
        <a:cs typeface="+mn-cs"/>
      </a:defRPr>
    </a:lvl2pPr>
    <a:lvl3pPr marL="912813" algn="l" rtl="0" eaLnBrk="0" fontAlgn="base" hangingPunct="0">
      <a:spcBef>
        <a:spcPct val="30000"/>
      </a:spcBef>
      <a:spcAft>
        <a:spcPct val="0"/>
      </a:spcAft>
      <a:defRPr sz="1100" kern="1200">
        <a:solidFill>
          <a:schemeClr val="tx1"/>
        </a:solidFill>
        <a:latin typeface="+mn-lt"/>
        <a:ea typeface="+mn-ea"/>
        <a:cs typeface="+mn-cs"/>
      </a:defRPr>
    </a:lvl3pPr>
    <a:lvl4pPr marL="1368425" algn="l" rtl="0" eaLnBrk="0" fontAlgn="base" hangingPunct="0">
      <a:spcBef>
        <a:spcPct val="30000"/>
      </a:spcBef>
      <a:spcAft>
        <a:spcPct val="0"/>
      </a:spcAft>
      <a:defRPr sz="1100" kern="1200">
        <a:solidFill>
          <a:schemeClr val="tx1"/>
        </a:solidFill>
        <a:latin typeface="+mn-lt"/>
        <a:ea typeface="+mn-ea"/>
        <a:cs typeface="+mn-cs"/>
      </a:defRPr>
    </a:lvl4pPr>
    <a:lvl5pPr marL="1827213" algn="l" rtl="0" eaLnBrk="0" fontAlgn="base" hangingPunct="0">
      <a:spcBef>
        <a:spcPct val="30000"/>
      </a:spcBef>
      <a:spcAft>
        <a:spcPct val="0"/>
      </a:spcAft>
      <a:defRPr sz="1100" kern="1200">
        <a:solidFill>
          <a:schemeClr val="tx1"/>
        </a:solidFill>
        <a:latin typeface="+mn-lt"/>
        <a:ea typeface="+mn-ea"/>
        <a:cs typeface="+mn-cs"/>
      </a:defRPr>
    </a:lvl5pPr>
    <a:lvl6pPr marL="2285955" algn="l" defTabSz="914382" rtl="0" eaLnBrk="1" latinLnBrk="0" hangingPunct="1">
      <a:defRPr sz="1100" kern="1200">
        <a:solidFill>
          <a:schemeClr val="tx1"/>
        </a:solidFill>
        <a:latin typeface="+mn-lt"/>
        <a:ea typeface="+mn-ea"/>
        <a:cs typeface="+mn-cs"/>
      </a:defRPr>
    </a:lvl6pPr>
    <a:lvl7pPr marL="2743147" algn="l" defTabSz="914382" rtl="0" eaLnBrk="1" latinLnBrk="0" hangingPunct="1">
      <a:defRPr sz="1100" kern="1200">
        <a:solidFill>
          <a:schemeClr val="tx1"/>
        </a:solidFill>
        <a:latin typeface="+mn-lt"/>
        <a:ea typeface="+mn-ea"/>
        <a:cs typeface="+mn-cs"/>
      </a:defRPr>
    </a:lvl7pPr>
    <a:lvl8pPr marL="3200339" algn="l" defTabSz="914382" rtl="0" eaLnBrk="1" latinLnBrk="0" hangingPunct="1">
      <a:defRPr sz="1100" kern="1200">
        <a:solidFill>
          <a:schemeClr val="tx1"/>
        </a:solidFill>
        <a:latin typeface="+mn-lt"/>
        <a:ea typeface="+mn-ea"/>
        <a:cs typeface="+mn-cs"/>
      </a:defRPr>
    </a:lvl8pPr>
    <a:lvl9pPr marL="3657529" algn="l" defTabSz="914382"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smtClean="0"/>
          </a:p>
        </p:txBody>
      </p:sp>
      <p:sp>
        <p:nvSpPr>
          <p:cNvPr id="4" name="Slide Number Placeholder 3"/>
          <p:cNvSpPr>
            <a:spLocks noGrp="1"/>
          </p:cNvSpPr>
          <p:nvPr>
            <p:ph type="sldNum" sz="quarter" idx="5"/>
          </p:nvPr>
        </p:nvSpPr>
        <p:spPr/>
        <p:txBody>
          <a:bodyPr/>
          <a:lstStyle/>
          <a:p>
            <a:pPr>
              <a:defRPr/>
            </a:pPr>
            <a:fld id="{2002714D-7380-4971-BB6B-0AB65E072225}" type="slidenum">
              <a:rPr lang="fr-FR"/>
              <a:pPr>
                <a:defRPr/>
              </a:pPr>
              <a:t>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1714" y="13298488"/>
            <a:ext cx="25736550" cy="9175751"/>
          </a:xfrm>
        </p:spPr>
        <p:txBody>
          <a:bodyPr/>
          <a:lstStyle/>
          <a:p>
            <a:r>
              <a:rPr lang="en-US" smtClean="0"/>
              <a:t>Click to edit Master title style</a:t>
            </a:r>
            <a:endParaRPr lang="fr-FR"/>
          </a:p>
        </p:txBody>
      </p:sp>
      <p:sp>
        <p:nvSpPr>
          <p:cNvPr id="3" name="Subtitle 2"/>
          <p:cNvSpPr>
            <a:spLocks noGrp="1"/>
          </p:cNvSpPr>
          <p:nvPr>
            <p:ph type="subTitle" idx="1"/>
          </p:nvPr>
        </p:nvSpPr>
        <p:spPr>
          <a:xfrm>
            <a:off x="4541838" y="24258587"/>
            <a:ext cx="21196300" cy="10939462"/>
          </a:xfrm>
        </p:spPr>
        <p:txBody>
          <a:bodyPr/>
          <a:lstStyle>
            <a:lvl1pPr marL="0" indent="0" algn="ctr">
              <a:buNone/>
              <a:defRPr/>
            </a:lvl1pPr>
            <a:lvl2pPr marL="457192" indent="0" algn="ctr">
              <a:buNone/>
              <a:defRPr/>
            </a:lvl2pPr>
            <a:lvl3pPr marL="914382" indent="0" algn="ctr">
              <a:buNone/>
              <a:defRPr/>
            </a:lvl3pPr>
            <a:lvl4pPr marL="1371574" indent="0" algn="ctr">
              <a:buNone/>
              <a:defRPr/>
            </a:lvl4pPr>
            <a:lvl5pPr marL="1828765" indent="0" algn="ctr">
              <a:buNone/>
              <a:defRPr/>
            </a:lvl5pPr>
            <a:lvl6pPr marL="2285955" indent="0" algn="ctr">
              <a:buNone/>
              <a:defRPr/>
            </a:lvl6pPr>
            <a:lvl7pPr marL="2743147" indent="0" algn="ctr">
              <a:buNone/>
              <a:defRPr/>
            </a:lvl7pPr>
            <a:lvl8pPr marL="3200339" indent="0" algn="ctr">
              <a:buNone/>
              <a:defRPr/>
            </a:lvl8pPr>
            <a:lvl9pPr marL="3657529"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7B1576F1-5332-40B3-925A-9D34AEFE836D}" type="slidenum">
              <a:rPr lang="fr-FR"/>
              <a:pPr>
                <a:defRPr/>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AE34C1D9-6B25-4DE7-992F-2BCDFC44678A}" type="slidenum">
              <a:rPr lang="fr-FR"/>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3539" y="1714500"/>
            <a:ext cx="6811962" cy="36526789"/>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1514476" y="1714500"/>
            <a:ext cx="20286663" cy="365267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A3F19DBB-B8BB-49E8-AC27-B6F9DAE9B035}" type="slidenum">
              <a:rPr lang="fr-FR"/>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0FF654FD-7901-4061-B4A5-AA2813FF337C}" type="slidenum">
              <a:rPr lang="fr-FR"/>
              <a:pPr>
                <a:defRPr/>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2363" y="27508200"/>
            <a:ext cx="25738137" cy="8502650"/>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2392363" y="18143538"/>
            <a:ext cx="25738137" cy="9364662"/>
          </a:xfrm>
        </p:spPr>
        <p:txBody>
          <a:bodyPr anchor="b"/>
          <a:lstStyle>
            <a:lvl1pPr marL="0" indent="0">
              <a:buNone/>
              <a:defRPr sz="2000"/>
            </a:lvl1pPr>
            <a:lvl2pPr marL="457192" indent="0">
              <a:buNone/>
              <a:defRPr sz="1800"/>
            </a:lvl2pPr>
            <a:lvl3pPr marL="914382" indent="0">
              <a:buNone/>
              <a:defRPr sz="1600"/>
            </a:lvl3pPr>
            <a:lvl4pPr marL="1371574" indent="0">
              <a:buNone/>
              <a:defRPr sz="1400"/>
            </a:lvl4pPr>
            <a:lvl5pPr marL="1828765" indent="0">
              <a:buNone/>
              <a:defRPr sz="1400"/>
            </a:lvl5pPr>
            <a:lvl6pPr marL="2285955" indent="0">
              <a:buNone/>
              <a:defRPr sz="1400"/>
            </a:lvl6pPr>
            <a:lvl7pPr marL="2743147" indent="0">
              <a:buNone/>
              <a:defRPr sz="1400"/>
            </a:lvl7pPr>
            <a:lvl8pPr marL="3200339" indent="0">
              <a:buNone/>
              <a:defRPr sz="1400"/>
            </a:lvl8pPr>
            <a:lvl9pPr marL="3657529"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ADC5CDFA-1AA8-4AFB-A92D-AA2CF2955F24}" type="slidenum">
              <a:rPr lang="fr-FR"/>
              <a:pPr>
                <a:defRPr/>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1514476" y="9988551"/>
            <a:ext cx="13549313" cy="28252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15216189" y="9988551"/>
            <a:ext cx="13549312" cy="28252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6EA15B6D-56CA-4F42-AE18-A57790B330F2}" type="slidenum">
              <a:rPr lang="fr-FR"/>
              <a:pPr>
                <a:defRPr/>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1514476" y="9582151"/>
            <a:ext cx="13377863" cy="3994150"/>
          </a:xfrm>
        </p:spPr>
        <p:txBody>
          <a:bodyPr anchor="b"/>
          <a:lstStyle>
            <a:lvl1pPr marL="0" indent="0">
              <a:buNone/>
              <a:defRPr sz="2400" b="1"/>
            </a:lvl1pPr>
            <a:lvl2pPr marL="457192" indent="0">
              <a:buNone/>
              <a:defRPr sz="2000" b="1"/>
            </a:lvl2pPr>
            <a:lvl3pPr marL="914382" indent="0">
              <a:buNone/>
              <a:defRPr sz="1800" b="1"/>
            </a:lvl3pPr>
            <a:lvl4pPr marL="1371574" indent="0">
              <a:buNone/>
              <a:defRPr sz="1600" b="1"/>
            </a:lvl4pPr>
            <a:lvl5pPr marL="1828765" indent="0">
              <a:buNone/>
              <a:defRPr sz="1600" b="1"/>
            </a:lvl5pPr>
            <a:lvl6pPr marL="2285955" indent="0">
              <a:buNone/>
              <a:defRPr sz="1600" b="1"/>
            </a:lvl6pPr>
            <a:lvl7pPr marL="2743147" indent="0">
              <a:buNone/>
              <a:defRPr sz="1600" b="1"/>
            </a:lvl7pPr>
            <a:lvl8pPr marL="3200339" indent="0">
              <a:buNone/>
              <a:defRPr sz="1600" b="1"/>
            </a:lvl8pPr>
            <a:lvl9pPr marL="365752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14476" y="13576299"/>
            <a:ext cx="13377863" cy="24663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15381289" y="9582151"/>
            <a:ext cx="13384212" cy="3994150"/>
          </a:xfrm>
        </p:spPr>
        <p:txBody>
          <a:bodyPr anchor="b"/>
          <a:lstStyle>
            <a:lvl1pPr marL="0" indent="0">
              <a:buNone/>
              <a:defRPr sz="2400" b="1"/>
            </a:lvl1pPr>
            <a:lvl2pPr marL="457192" indent="0">
              <a:buNone/>
              <a:defRPr sz="2000" b="1"/>
            </a:lvl2pPr>
            <a:lvl3pPr marL="914382" indent="0">
              <a:buNone/>
              <a:defRPr sz="1800" b="1"/>
            </a:lvl3pPr>
            <a:lvl4pPr marL="1371574" indent="0">
              <a:buNone/>
              <a:defRPr sz="1600" b="1"/>
            </a:lvl4pPr>
            <a:lvl5pPr marL="1828765" indent="0">
              <a:buNone/>
              <a:defRPr sz="1600" b="1"/>
            </a:lvl5pPr>
            <a:lvl6pPr marL="2285955" indent="0">
              <a:buNone/>
              <a:defRPr sz="1600" b="1"/>
            </a:lvl6pPr>
            <a:lvl7pPr marL="2743147" indent="0">
              <a:buNone/>
              <a:defRPr sz="1600" b="1"/>
            </a:lvl7pPr>
            <a:lvl8pPr marL="3200339" indent="0">
              <a:buNone/>
              <a:defRPr sz="1600" b="1"/>
            </a:lvl8pPr>
            <a:lvl9pPr marL="365752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5381289" y="13576299"/>
            <a:ext cx="13384212" cy="24663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9" name="Rectangle 6"/>
          <p:cNvSpPr>
            <a:spLocks noGrp="1" noChangeArrowheads="1"/>
          </p:cNvSpPr>
          <p:nvPr>
            <p:ph type="sldNum" sz="quarter" idx="12"/>
          </p:nvPr>
        </p:nvSpPr>
        <p:spPr>
          <a:ln/>
        </p:spPr>
        <p:txBody>
          <a:bodyPr/>
          <a:lstStyle>
            <a:lvl1pPr>
              <a:defRPr/>
            </a:lvl1pPr>
          </a:lstStyle>
          <a:p>
            <a:pPr>
              <a:defRPr/>
            </a:pPr>
            <a:fld id="{E382EE6A-38D6-4FAF-A6DC-1DBA79F4DA42}" type="slidenum">
              <a:rPr lang="fr-FR"/>
              <a:pPr>
                <a:defRPr/>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87BD74C8-F254-497F-9739-4D3526F9ACB2}" type="slidenum">
              <a:rPr lang="fr-FR"/>
              <a:pPr>
                <a:defRPr/>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7181A3CC-74AE-4040-A9FF-CDEFC3E78F5B}" type="slidenum">
              <a:rPr lang="fr-FR"/>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476" y="1704976"/>
            <a:ext cx="9961564" cy="7253288"/>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11837988" y="1704976"/>
            <a:ext cx="16927512" cy="36534725"/>
          </a:xfrm>
        </p:spPr>
        <p:txBody>
          <a:bodyPr/>
          <a:lstStyle>
            <a:lvl1pPr>
              <a:defRPr sz="33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1514476" y="8958264"/>
            <a:ext cx="9961564" cy="29281437"/>
          </a:xfrm>
        </p:spPr>
        <p:txBody>
          <a:bodyPr/>
          <a:lstStyle>
            <a:lvl1pPr marL="0" indent="0">
              <a:buNone/>
              <a:defRPr sz="1400"/>
            </a:lvl1pPr>
            <a:lvl2pPr marL="457192" indent="0">
              <a:buNone/>
              <a:defRPr sz="1100"/>
            </a:lvl2pPr>
            <a:lvl3pPr marL="914382" indent="0">
              <a:buNone/>
              <a:defRPr sz="1000"/>
            </a:lvl3pPr>
            <a:lvl4pPr marL="1371574" indent="0">
              <a:buNone/>
              <a:defRPr sz="800"/>
            </a:lvl4pPr>
            <a:lvl5pPr marL="1828765" indent="0">
              <a:buNone/>
              <a:defRPr sz="800"/>
            </a:lvl5pPr>
            <a:lvl6pPr marL="2285955" indent="0">
              <a:buNone/>
              <a:defRPr sz="800"/>
            </a:lvl6pPr>
            <a:lvl7pPr marL="2743147" indent="0">
              <a:buNone/>
              <a:defRPr sz="800"/>
            </a:lvl7pPr>
            <a:lvl8pPr marL="3200339" indent="0">
              <a:buNone/>
              <a:defRPr sz="800"/>
            </a:lvl8pPr>
            <a:lvl9pPr marL="3657529"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C31ED865-94AF-46B2-A2FC-DC429999965C}" type="slidenum">
              <a:rPr lang="fr-FR"/>
              <a:pPr>
                <a:defRPr/>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665" y="29965650"/>
            <a:ext cx="18167349" cy="35385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5935665" y="3824287"/>
            <a:ext cx="18167349" cy="25685750"/>
          </a:xfrm>
        </p:spPr>
        <p:txBody>
          <a:bodyPr/>
          <a:lstStyle>
            <a:lvl1pPr marL="0" indent="0">
              <a:buNone/>
              <a:defRPr sz="3300"/>
            </a:lvl1pPr>
            <a:lvl2pPr marL="457192" indent="0">
              <a:buNone/>
              <a:defRPr sz="2800"/>
            </a:lvl2pPr>
            <a:lvl3pPr marL="914382" indent="0">
              <a:buNone/>
              <a:defRPr sz="2400"/>
            </a:lvl3pPr>
            <a:lvl4pPr marL="1371574" indent="0">
              <a:buNone/>
              <a:defRPr sz="2000"/>
            </a:lvl4pPr>
            <a:lvl5pPr marL="1828765" indent="0">
              <a:buNone/>
              <a:defRPr sz="2000"/>
            </a:lvl5pPr>
            <a:lvl6pPr marL="2285955" indent="0">
              <a:buNone/>
              <a:defRPr sz="2000"/>
            </a:lvl6pPr>
            <a:lvl7pPr marL="2743147" indent="0">
              <a:buNone/>
              <a:defRPr sz="2000"/>
            </a:lvl7pPr>
            <a:lvl8pPr marL="3200339" indent="0">
              <a:buNone/>
              <a:defRPr sz="2000"/>
            </a:lvl8pPr>
            <a:lvl9pPr marL="3657529" indent="0">
              <a:buNone/>
              <a:defRPr sz="2000"/>
            </a:lvl9pPr>
          </a:lstStyle>
          <a:p>
            <a:pPr lvl="0"/>
            <a:endParaRPr lang="fr-FR" noProof="0" dirty="0" smtClean="0"/>
          </a:p>
        </p:txBody>
      </p:sp>
      <p:sp>
        <p:nvSpPr>
          <p:cNvPr id="4" name="Text Placeholder 3"/>
          <p:cNvSpPr>
            <a:spLocks noGrp="1"/>
          </p:cNvSpPr>
          <p:nvPr>
            <p:ph type="body" sz="half" idx="2"/>
          </p:nvPr>
        </p:nvSpPr>
        <p:spPr>
          <a:xfrm>
            <a:off x="5935665" y="33504188"/>
            <a:ext cx="18167349" cy="5022849"/>
          </a:xfrm>
        </p:spPr>
        <p:txBody>
          <a:bodyPr/>
          <a:lstStyle>
            <a:lvl1pPr marL="0" indent="0">
              <a:buNone/>
              <a:defRPr sz="1400"/>
            </a:lvl1pPr>
            <a:lvl2pPr marL="457192" indent="0">
              <a:buNone/>
              <a:defRPr sz="1100"/>
            </a:lvl2pPr>
            <a:lvl3pPr marL="914382" indent="0">
              <a:buNone/>
              <a:defRPr sz="1000"/>
            </a:lvl3pPr>
            <a:lvl4pPr marL="1371574" indent="0">
              <a:buNone/>
              <a:defRPr sz="800"/>
            </a:lvl4pPr>
            <a:lvl5pPr marL="1828765" indent="0">
              <a:buNone/>
              <a:defRPr sz="800"/>
            </a:lvl5pPr>
            <a:lvl6pPr marL="2285955" indent="0">
              <a:buNone/>
              <a:defRPr sz="800"/>
            </a:lvl6pPr>
            <a:lvl7pPr marL="2743147" indent="0">
              <a:buNone/>
              <a:defRPr sz="800"/>
            </a:lvl7pPr>
            <a:lvl8pPr marL="3200339" indent="0">
              <a:buNone/>
              <a:defRPr sz="800"/>
            </a:lvl8pPr>
            <a:lvl9pPr marL="3657529"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A34D7925-3AF5-4AC4-96DE-F03E12A6EB27}" type="slidenum">
              <a:rPr lang="fr-FR"/>
              <a:pPr>
                <a:defRPr/>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14475" y="1714500"/>
            <a:ext cx="27251025" cy="7134225"/>
          </a:xfrm>
          <a:prstGeom prst="rect">
            <a:avLst/>
          </a:prstGeom>
          <a:noFill/>
          <a:ln w="9525">
            <a:noFill/>
            <a:miter lim="800000"/>
            <a:headEnd/>
            <a:tailEnd/>
          </a:ln>
        </p:spPr>
        <p:txBody>
          <a:bodyPr vert="horz" wrap="square" lIns="423728" tIns="211863" rIns="423728" bIns="211863"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1514475" y="9990138"/>
            <a:ext cx="27251025" cy="28251150"/>
          </a:xfrm>
          <a:prstGeom prst="rect">
            <a:avLst/>
          </a:prstGeom>
          <a:noFill/>
          <a:ln w="9525">
            <a:noFill/>
            <a:miter lim="800000"/>
            <a:headEnd/>
            <a:tailEnd/>
          </a:ln>
        </p:spPr>
        <p:txBody>
          <a:bodyPr vert="horz" wrap="square" lIns="423728" tIns="211863" rIns="423728" bIns="211863"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1514475" y="38982650"/>
            <a:ext cx="7064375" cy="2973388"/>
          </a:xfrm>
          <a:prstGeom prst="rect">
            <a:avLst/>
          </a:prstGeom>
          <a:noFill/>
          <a:ln w="9525">
            <a:noFill/>
            <a:miter lim="800000"/>
            <a:headEnd/>
            <a:tailEnd/>
          </a:ln>
          <a:effectLst/>
        </p:spPr>
        <p:txBody>
          <a:bodyPr vert="horz" wrap="square" lIns="423728" tIns="211863" rIns="423728" bIns="211863" numCol="1" anchor="t" anchorCtr="0" compatLnSpc="1">
            <a:prstTxWarp prst="textNoShape">
              <a:avLst/>
            </a:prstTxWarp>
          </a:bodyPr>
          <a:lstStyle>
            <a:lvl1pPr algn="l">
              <a:defRPr sz="6500" i="0" u="none"/>
            </a:lvl1pPr>
          </a:lstStyle>
          <a:p>
            <a:pPr>
              <a:defRPr/>
            </a:pPr>
            <a:endParaRPr lang="fr-FR" dirty="0"/>
          </a:p>
        </p:txBody>
      </p:sp>
      <p:sp>
        <p:nvSpPr>
          <p:cNvPr id="1029" name="Rectangle 5"/>
          <p:cNvSpPr>
            <a:spLocks noGrp="1" noChangeArrowheads="1"/>
          </p:cNvSpPr>
          <p:nvPr>
            <p:ph type="ftr" sz="quarter" idx="3"/>
          </p:nvPr>
        </p:nvSpPr>
        <p:spPr bwMode="auto">
          <a:xfrm>
            <a:off x="10345738" y="38982650"/>
            <a:ext cx="9588500" cy="2973388"/>
          </a:xfrm>
          <a:prstGeom prst="rect">
            <a:avLst/>
          </a:prstGeom>
          <a:noFill/>
          <a:ln w="9525">
            <a:noFill/>
            <a:miter lim="800000"/>
            <a:headEnd/>
            <a:tailEnd/>
          </a:ln>
          <a:effectLst/>
        </p:spPr>
        <p:txBody>
          <a:bodyPr vert="horz" wrap="square" lIns="423728" tIns="211863" rIns="423728" bIns="211863" numCol="1" anchor="t" anchorCtr="0" compatLnSpc="1">
            <a:prstTxWarp prst="textNoShape">
              <a:avLst/>
            </a:prstTxWarp>
          </a:bodyPr>
          <a:lstStyle>
            <a:lvl1pPr algn="ctr">
              <a:defRPr sz="6500" i="0" u="none"/>
            </a:lvl1pPr>
          </a:lstStyle>
          <a:p>
            <a:pPr>
              <a:defRPr/>
            </a:pPr>
            <a:endParaRPr lang="fr-FR" dirty="0"/>
          </a:p>
        </p:txBody>
      </p:sp>
      <p:sp>
        <p:nvSpPr>
          <p:cNvPr id="1030" name="Rectangle 6"/>
          <p:cNvSpPr>
            <a:spLocks noGrp="1" noChangeArrowheads="1"/>
          </p:cNvSpPr>
          <p:nvPr>
            <p:ph type="sldNum" sz="quarter" idx="4"/>
          </p:nvPr>
        </p:nvSpPr>
        <p:spPr bwMode="auto">
          <a:xfrm>
            <a:off x="21701125" y="38982650"/>
            <a:ext cx="7064375" cy="2973388"/>
          </a:xfrm>
          <a:prstGeom prst="rect">
            <a:avLst/>
          </a:prstGeom>
          <a:noFill/>
          <a:ln w="9525">
            <a:noFill/>
            <a:miter lim="800000"/>
            <a:headEnd/>
            <a:tailEnd/>
          </a:ln>
          <a:effectLst/>
        </p:spPr>
        <p:txBody>
          <a:bodyPr vert="horz" wrap="square" lIns="423728" tIns="211863" rIns="423728" bIns="211863" numCol="1" anchor="t" anchorCtr="0" compatLnSpc="1">
            <a:prstTxWarp prst="textNoShape">
              <a:avLst/>
            </a:prstTxWarp>
          </a:bodyPr>
          <a:lstStyle>
            <a:lvl1pPr algn="r">
              <a:defRPr sz="6500" i="0" u="none"/>
            </a:lvl1pPr>
          </a:lstStyle>
          <a:p>
            <a:pPr>
              <a:defRPr/>
            </a:pPr>
            <a:fld id="{A216D247-0E2C-4481-A470-0827A62CB2DB}"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37038" rtl="0" eaLnBrk="0" fontAlgn="base" hangingPunct="0">
        <a:spcBef>
          <a:spcPct val="0"/>
        </a:spcBef>
        <a:spcAft>
          <a:spcPct val="0"/>
        </a:spcAft>
        <a:defRPr sz="20400">
          <a:solidFill>
            <a:schemeClr val="tx2"/>
          </a:solidFill>
          <a:latin typeface="+mj-lt"/>
          <a:ea typeface="+mj-ea"/>
          <a:cs typeface="+mj-cs"/>
        </a:defRPr>
      </a:lvl1pPr>
      <a:lvl2pPr algn="ctr" defTabSz="4237038" rtl="0" eaLnBrk="0" fontAlgn="base" hangingPunct="0">
        <a:spcBef>
          <a:spcPct val="0"/>
        </a:spcBef>
        <a:spcAft>
          <a:spcPct val="0"/>
        </a:spcAft>
        <a:defRPr sz="20400">
          <a:solidFill>
            <a:schemeClr val="tx2"/>
          </a:solidFill>
          <a:latin typeface="Arial" charset="0"/>
        </a:defRPr>
      </a:lvl2pPr>
      <a:lvl3pPr algn="ctr" defTabSz="4237038" rtl="0" eaLnBrk="0" fontAlgn="base" hangingPunct="0">
        <a:spcBef>
          <a:spcPct val="0"/>
        </a:spcBef>
        <a:spcAft>
          <a:spcPct val="0"/>
        </a:spcAft>
        <a:defRPr sz="20400">
          <a:solidFill>
            <a:schemeClr val="tx2"/>
          </a:solidFill>
          <a:latin typeface="Arial" charset="0"/>
        </a:defRPr>
      </a:lvl3pPr>
      <a:lvl4pPr algn="ctr" defTabSz="4237038" rtl="0" eaLnBrk="0" fontAlgn="base" hangingPunct="0">
        <a:spcBef>
          <a:spcPct val="0"/>
        </a:spcBef>
        <a:spcAft>
          <a:spcPct val="0"/>
        </a:spcAft>
        <a:defRPr sz="20400">
          <a:solidFill>
            <a:schemeClr val="tx2"/>
          </a:solidFill>
          <a:latin typeface="Arial" charset="0"/>
        </a:defRPr>
      </a:lvl4pPr>
      <a:lvl5pPr algn="ctr" defTabSz="4237038" rtl="0" eaLnBrk="0" fontAlgn="base" hangingPunct="0">
        <a:spcBef>
          <a:spcPct val="0"/>
        </a:spcBef>
        <a:spcAft>
          <a:spcPct val="0"/>
        </a:spcAft>
        <a:defRPr sz="20400">
          <a:solidFill>
            <a:schemeClr val="tx2"/>
          </a:solidFill>
          <a:latin typeface="Arial" charset="0"/>
        </a:defRPr>
      </a:lvl5pPr>
      <a:lvl6pPr marL="457192" algn="ctr" defTabSz="4238543" rtl="0" fontAlgn="base">
        <a:spcBef>
          <a:spcPct val="0"/>
        </a:spcBef>
        <a:spcAft>
          <a:spcPct val="0"/>
        </a:spcAft>
        <a:defRPr sz="20400">
          <a:solidFill>
            <a:schemeClr val="tx2"/>
          </a:solidFill>
          <a:latin typeface="Arial" charset="0"/>
        </a:defRPr>
      </a:lvl6pPr>
      <a:lvl7pPr marL="914382" algn="ctr" defTabSz="4238543" rtl="0" fontAlgn="base">
        <a:spcBef>
          <a:spcPct val="0"/>
        </a:spcBef>
        <a:spcAft>
          <a:spcPct val="0"/>
        </a:spcAft>
        <a:defRPr sz="20400">
          <a:solidFill>
            <a:schemeClr val="tx2"/>
          </a:solidFill>
          <a:latin typeface="Arial" charset="0"/>
        </a:defRPr>
      </a:lvl7pPr>
      <a:lvl8pPr marL="1371574" algn="ctr" defTabSz="4238543" rtl="0" fontAlgn="base">
        <a:spcBef>
          <a:spcPct val="0"/>
        </a:spcBef>
        <a:spcAft>
          <a:spcPct val="0"/>
        </a:spcAft>
        <a:defRPr sz="20400">
          <a:solidFill>
            <a:schemeClr val="tx2"/>
          </a:solidFill>
          <a:latin typeface="Arial" charset="0"/>
        </a:defRPr>
      </a:lvl8pPr>
      <a:lvl9pPr marL="1828765" algn="ctr" defTabSz="4238543" rtl="0" fontAlgn="base">
        <a:spcBef>
          <a:spcPct val="0"/>
        </a:spcBef>
        <a:spcAft>
          <a:spcPct val="0"/>
        </a:spcAft>
        <a:defRPr sz="20400">
          <a:solidFill>
            <a:schemeClr val="tx2"/>
          </a:solidFill>
          <a:latin typeface="Arial" charset="0"/>
        </a:defRPr>
      </a:lvl9pPr>
    </p:titleStyle>
    <p:bodyStyle>
      <a:lvl1pPr marL="1587500" indent="-1587500" algn="l" defTabSz="4237038" rtl="0" eaLnBrk="0" fontAlgn="base" hangingPunct="0">
        <a:spcBef>
          <a:spcPct val="20000"/>
        </a:spcBef>
        <a:spcAft>
          <a:spcPct val="0"/>
        </a:spcAft>
        <a:buChar char="•"/>
        <a:defRPr sz="14900">
          <a:solidFill>
            <a:schemeClr val="tx1"/>
          </a:solidFill>
          <a:latin typeface="+mn-lt"/>
          <a:ea typeface="+mn-ea"/>
          <a:cs typeface="+mn-cs"/>
        </a:defRPr>
      </a:lvl1pPr>
      <a:lvl2pPr marL="3441700" indent="-1322388" algn="l" defTabSz="4237038" rtl="0" eaLnBrk="0" fontAlgn="base" hangingPunct="0">
        <a:spcBef>
          <a:spcPct val="20000"/>
        </a:spcBef>
        <a:spcAft>
          <a:spcPct val="0"/>
        </a:spcAft>
        <a:buChar char="–"/>
        <a:defRPr sz="13000">
          <a:solidFill>
            <a:schemeClr val="tx1"/>
          </a:solidFill>
          <a:latin typeface="+mn-lt"/>
        </a:defRPr>
      </a:lvl2pPr>
      <a:lvl3pPr marL="5294313" indent="-1057275" algn="l" defTabSz="4237038" rtl="0" eaLnBrk="0" fontAlgn="base" hangingPunct="0">
        <a:spcBef>
          <a:spcPct val="20000"/>
        </a:spcBef>
        <a:spcAft>
          <a:spcPct val="0"/>
        </a:spcAft>
        <a:buChar char="•"/>
        <a:defRPr sz="11000">
          <a:solidFill>
            <a:schemeClr val="tx1"/>
          </a:solidFill>
          <a:latin typeface="+mn-lt"/>
        </a:defRPr>
      </a:lvl3pPr>
      <a:lvl4pPr marL="7412038" indent="-1058863" algn="l" defTabSz="4237038" rtl="0" eaLnBrk="0" fontAlgn="base" hangingPunct="0">
        <a:spcBef>
          <a:spcPct val="20000"/>
        </a:spcBef>
        <a:spcAft>
          <a:spcPct val="0"/>
        </a:spcAft>
        <a:buChar char="–"/>
        <a:defRPr sz="9300">
          <a:solidFill>
            <a:schemeClr val="tx1"/>
          </a:solidFill>
          <a:latin typeface="+mn-lt"/>
        </a:defRPr>
      </a:lvl4pPr>
      <a:lvl5pPr marL="9531350" indent="-1058863" algn="l" defTabSz="4237038" rtl="0" eaLnBrk="0" fontAlgn="base" hangingPunct="0">
        <a:spcBef>
          <a:spcPct val="20000"/>
        </a:spcBef>
        <a:spcAft>
          <a:spcPct val="0"/>
        </a:spcAft>
        <a:buChar char="»"/>
        <a:defRPr sz="9300">
          <a:solidFill>
            <a:schemeClr val="tx1"/>
          </a:solidFill>
          <a:latin typeface="+mn-lt"/>
        </a:defRPr>
      </a:lvl5pPr>
      <a:lvl6pPr marL="9991532" indent="-1060429" algn="l" defTabSz="4238543" rtl="0" fontAlgn="base">
        <a:spcBef>
          <a:spcPct val="20000"/>
        </a:spcBef>
        <a:spcAft>
          <a:spcPct val="0"/>
        </a:spcAft>
        <a:buChar char="»"/>
        <a:defRPr sz="9300">
          <a:solidFill>
            <a:schemeClr val="tx1"/>
          </a:solidFill>
          <a:latin typeface="+mn-lt"/>
        </a:defRPr>
      </a:lvl6pPr>
      <a:lvl7pPr marL="10448724" indent="-1060429" algn="l" defTabSz="4238543" rtl="0" fontAlgn="base">
        <a:spcBef>
          <a:spcPct val="20000"/>
        </a:spcBef>
        <a:spcAft>
          <a:spcPct val="0"/>
        </a:spcAft>
        <a:buChar char="»"/>
        <a:defRPr sz="9300">
          <a:solidFill>
            <a:schemeClr val="tx1"/>
          </a:solidFill>
          <a:latin typeface="+mn-lt"/>
        </a:defRPr>
      </a:lvl7pPr>
      <a:lvl8pPr marL="10905915" indent="-1060429" algn="l" defTabSz="4238543" rtl="0" fontAlgn="base">
        <a:spcBef>
          <a:spcPct val="20000"/>
        </a:spcBef>
        <a:spcAft>
          <a:spcPct val="0"/>
        </a:spcAft>
        <a:buChar char="»"/>
        <a:defRPr sz="9300">
          <a:solidFill>
            <a:schemeClr val="tx1"/>
          </a:solidFill>
          <a:latin typeface="+mn-lt"/>
        </a:defRPr>
      </a:lvl8pPr>
      <a:lvl9pPr marL="11363106" indent="-1060429" algn="l" defTabSz="4238543" rtl="0" fontAlgn="base">
        <a:spcBef>
          <a:spcPct val="20000"/>
        </a:spcBef>
        <a:spcAft>
          <a:spcPct val="0"/>
        </a:spcAft>
        <a:buChar char="»"/>
        <a:defRPr sz="9300">
          <a:solidFill>
            <a:schemeClr val="tx1"/>
          </a:solidFill>
          <a:latin typeface="+mn-lt"/>
        </a:defRPr>
      </a:lvl9pPr>
    </p:bodyStyle>
    <p:otherStyle>
      <a:defPPr>
        <a:defRPr lang="en-US"/>
      </a:defPPr>
      <a:lvl1pPr marL="0" algn="l" defTabSz="914382" rtl="0" eaLnBrk="1" latinLnBrk="0" hangingPunct="1">
        <a:defRPr sz="1800" kern="1200">
          <a:solidFill>
            <a:schemeClr val="tx1"/>
          </a:solidFill>
          <a:latin typeface="+mn-lt"/>
          <a:ea typeface="+mn-ea"/>
          <a:cs typeface="+mn-cs"/>
        </a:defRPr>
      </a:lvl1pPr>
      <a:lvl2pPr marL="457192" algn="l" defTabSz="914382" rtl="0" eaLnBrk="1" latinLnBrk="0" hangingPunct="1">
        <a:defRPr sz="1800" kern="1200">
          <a:solidFill>
            <a:schemeClr val="tx1"/>
          </a:solidFill>
          <a:latin typeface="+mn-lt"/>
          <a:ea typeface="+mn-ea"/>
          <a:cs typeface="+mn-cs"/>
        </a:defRPr>
      </a:lvl2pPr>
      <a:lvl3pPr marL="914382" algn="l" defTabSz="914382" rtl="0" eaLnBrk="1" latinLnBrk="0" hangingPunct="1">
        <a:defRPr sz="1800" kern="1200">
          <a:solidFill>
            <a:schemeClr val="tx1"/>
          </a:solidFill>
          <a:latin typeface="+mn-lt"/>
          <a:ea typeface="+mn-ea"/>
          <a:cs typeface="+mn-cs"/>
        </a:defRPr>
      </a:lvl3pPr>
      <a:lvl4pPr marL="1371574" algn="l" defTabSz="914382" rtl="0" eaLnBrk="1" latinLnBrk="0" hangingPunct="1">
        <a:defRPr sz="1800" kern="1200">
          <a:solidFill>
            <a:schemeClr val="tx1"/>
          </a:solidFill>
          <a:latin typeface="+mn-lt"/>
          <a:ea typeface="+mn-ea"/>
          <a:cs typeface="+mn-cs"/>
        </a:defRPr>
      </a:lvl4pPr>
      <a:lvl5pPr marL="1828765" algn="l" defTabSz="914382" rtl="0" eaLnBrk="1" latinLnBrk="0" hangingPunct="1">
        <a:defRPr sz="1800" kern="1200">
          <a:solidFill>
            <a:schemeClr val="tx1"/>
          </a:solidFill>
          <a:latin typeface="+mn-lt"/>
          <a:ea typeface="+mn-ea"/>
          <a:cs typeface="+mn-cs"/>
        </a:defRPr>
      </a:lvl5pPr>
      <a:lvl6pPr marL="2285955" algn="l" defTabSz="914382" rtl="0" eaLnBrk="1" latinLnBrk="0" hangingPunct="1">
        <a:defRPr sz="1800" kern="1200">
          <a:solidFill>
            <a:schemeClr val="tx1"/>
          </a:solidFill>
          <a:latin typeface="+mn-lt"/>
          <a:ea typeface="+mn-ea"/>
          <a:cs typeface="+mn-cs"/>
        </a:defRPr>
      </a:lvl6pPr>
      <a:lvl7pPr marL="2743147" algn="l" defTabSz="914382" rtl="0" eaLnBrk="1" latinLnBrk="0" hangingPunct="1">
        <a:defRPr sz="1800" kern="1200">
          <a:solidFill>
            <a:schemeClr val="tx1"/>
          </a:solidFill>
          <a:latin typeface="+mn-lt"/>
          <a:ea typeface="+mn-ea"/>
          <a:cs typeface="+mn-cs"/>
        </a:defRPr>
      </a:lvl7pPr>
      <a:lvl8pPr marL="3200339" algn="l" defTabSz="914382" rtl="0" eaLnBrk="1" latinLnBrk="0" hangingPunct="1">
        <a:defRPr sz="1800" kern="1200">
          <a:solidFill>
            <a:schemeClr val="tx1"/>
          </a:solidFill>
          <a:latin typeface="+mn-lt"/>
          <a:ea typeface="+mn-ea"/>
          <a:cs typeface="+mn-cs"/>
        </a:defRPr>
      </a:lvl8pPr>
      <a:lvl9pPr marL="3657529" algn="l" defTabSz="91438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chimapp.ulg.ac.be/"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hyperlink" Target="mailto:A.Leonard@ulg.ac.be" TargetMode="External"/><Relationship Id="rId10" Type="http://schemas.openxmlformats.org/officeDocument/2006/relationships/image" Target="../media/image5.png"/><Relationship Id="rId4" Type="http://schemas.openxmlformats.org/officeDocument/2006/relationships/hyperlink" Target="mailto:S.Belboom@ulg.ac.be"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4"/>
          <p:cNvSpPr txBox="1">
            <a:spLocks noChangeArrowheads="1"/>
          </p:cNvSpPr>
          <p:nvPr/>
        </p:nvSpPr>
        <p:spPr bwMode="auto">
          <a:xfrm>
            <a:off x="1079500" y="341313"/>
            <a:ext cx="28319413" cy="7949400"/>
          </a:xfrm>
          <a:prstGeom prst="rect">
            <a:avLst/>
          </a:prstGeom>
          <a:noFill/>
          <a:ln w="9525">
            <a:noFill/>
            <a:miter lim="800000"/>
            <a:headEnd/>
            <a:tailEnd/>
          </a:ln>
        </p:spPr>
        <p:txBody>
          <a:bodyPr lIns="90980" tIns="45488" rIns="90980" bIns="45488">
            <a:spAutoFit/>
          </a:bodyPr>
          <a:lstStyle/>
          <a:p>
            <a:pPr algn="ctr" defTabSz="4133850">
              <a:spcBef>
                <a:spcPts val="600"/>
              </a:spcBef>
            </a:pPr>
            <a:endParaRPr lang="fr-BE" sz="800" b="1" i="0" u="none" dirty="0">
              <a:solidFill>
                <a:srgbClr val="DD4814"/>
              </a:solidFill>
            </a:endParaRPr>
          </a:p>
          <a:p>
            <a:pPr algn="ctr" defTabSz="4133850">
              <a:spcBef>
                <a:spcPts val="600"/>
              </a:spcBef>
            </a:pPr>
            <a:r>
              <a:rPr lang="fr-BE" sz="7700" b="1" i="0" u="none" dirty="0">
                <a:solidFill>
                  <a:srgbClr val="DD4814"/>
                </a:solidFill>
              </a:rPr>
              <a:t>ENVIRONMENTAL </a:t>
            </a:r>
            <a:r>
              <a:rPr lang="en-GB" sz="7700" b="1" i="0" u="none" dirty="0">
                <a:solidFill>
                  <a:srgbClr val="DD4814"/>
                </a:solidFill>
              </a:rPr>
              <a:t>PRODUCT DECLARATIONS </a:t>
            </a:r>
          </a:p>
          <a:p>
            <a:pPr algn="ctr" defTabSz="4133850"/>
            <a:r>
              <a:rPr lang="en-GB" sz="7700" b="1" i="0" u="none" dirty="0">
                <a:solidFill>
                  <a:srgbClr val="DD4814"/>
                </a:solidFill>
              </a:rPr>
              <a:t>OF MINERAL </a:t>
            </a:r>
            <a:r>
              <a:rPr lang="en-GB" sz="7700" b="1" i="0" u="none" dirty="0" smtClean="0">
                <a:solidFill>
                  <a:srgbClr val="DD4814"/>
                </a:solidFill>
              </a:rPr>
              <a:t>PAVING, </a:t>
            </a:r>
            <a:r>
              <a:rPr lang="en-GB" sz="7700" b="1" i="0" u="none" dirty="0">
                <a:solidFill>
                  <a:srgbClr val="DD4814"/>
                </a:solidFill>
              </a:rPr>
              <a:t>A TOOL FOR SUSTAINABLE PRODUCT CHOICES</a:t>
            </a:r>
            <a:endParaRPr lang="fr-BE" sz="7700" b="1" i="0" u="none" dirty="0">
              <a:solidFill>
                <a:srgbClr val="DD4814"/>
              </a:solidFill>
            </a:endParaRPr>
          </a:p>
          <a:p>
            <a:pPr algn="ctr" defTabSz="4133850"/>
            <a:endParaRPr lang="fr-BE" sz="2400" b="1" i="0" u="none" dirty="0">
              <a:solidFill>
                <a:srgbClr val="DD4814"/>
              </a:solidFill>
            </a:endParaRPr>
          </a:p>
          <a:p>
            <a:pPr algn="ctr" defTabSz="4133850"/>
            <a:r>
              <a:rPr lang="en-US" sz="5900" b="1" i="0" u="none" dirty="0"/>
              <a:t>S. BELBOOM</a:t>
            </a:r>
            <a:r>
              <a:rPr lang="en-US" sz="5900" b="1" i="0" u="none" baseline="30000" dirty="0"/>
              <a:t>1</a:t>
            </a:r>
            <a:r>
              <a:rPr lang="en-US" sz="5900" i="0" u="none" dirty="0"/>
              <a:t>, </a:t>
            </a:r>
            <a:r>
              <a:rPr lang="en-US" sz="5900" b="1" i="0" u="none" dirty="0"/>
              <a:t>R. RENZONI</a:t>
            </a:r>
            <a:r>
              <a:rPr lang="en-US" sz="5900" b="1" i="0" u="none" baseline="30000" dirty="0"/>
              <a:t>1</a:t>
            </a:r>
            <a:r>
              <a:rPr lang="en-US" sz="5900" b="1" i="0" u="none" dirty="0"/>
              <a:t>,</a:t>
            </a:r>
            <a:r>
              <a:rPr lang="en-US" sz="5900" i="0" u="none" dirty="0"/>
              <a:t> </a:t>
            </a:r>
            <a:r>
              <a:rPr lang="en-US" sz="5900" b="1" i="0" u="none" dirty="0"/>
              <a:t>F. TOURNEUR </a:t>
            </a:r>
            <a:r>
              <a:rPr lang="en-US" sz="5900" b="1" i="0" u="none" baseline="30000" dirty="0"/>
              <a:t>2</a:t>
            </a:r>
            <a:r>
              <a:rPr lang="en-US" sz="5900" b="1" i="0" u="none" dirty="0"/>
              <a:t>, A.L</a:t>
            </a:r>
            <a:r>
              <a:rPr lang="en-US" sz="5900" b="1" i="0" u="none" dirty="0">
                <a:cs typeface="Arial" charset="0"/>
              </a:rPr>
              <a:t>É</a:t>
            </a:r>
            <a:r>
              <a:rPr lang="en-US" sz="5900" b="1" i="0" u="none" dirty="0"/>
              <a:t>ONARD</a:t>
            </a:r>
            <a:r>
              <a:rPr lang="en-US" sz="5900" b="1" i="0" u="none" baseline="30000" dirty="0"/>
              <a:t>1</a:t>
            </a:r>
            <a:endParaRPr lang="en-US" sz="5900" i="0" u="none" baseline="30000" dirty="0"/>
          </a:p>
          <a:p>
            <a:pPr algn="ctr" defTabSz="4133850">
              <a:lnSpc>
                <a:spcPct val="120000"/>
              </a:lnSpc>
            </a:pPr>
            <a:r>
              <a:rPr lang="en-US" sz="5900" i="0" u="none" baseline="30000" dirty="0"/>
              <a:t>1</a:t>
            </a:r>
            <a:r>
              <a:rPr lang="en-US" sz="5900" i="0" u="none" dirty="0"/>
              <a:t>Department of Chemical Engineering, University of Liège (Belgium) </a:t>
            </a:r>
          </a:p>
          <a:p>
            <a:pPr algn="ctr" defTabSz="4133850">
              <a:lnSpc>
                <a:spcPct val="120000"/>
              </a:lnSpc>
            </a:pPr>
            <a:r>
              <a:rPr lang="en-US" sz="5900" i="0" u="none" baseline="30000" dirty="0"/>
              <a:t>2 </a:t>
            </a:r>
            <a:r>
              <a:rPr lang="en-US" sz="5900" i="0" u="none" dirty="0"/>
              <a:t>Pierres et Marbres de Wallonie, Belgium</a:t>
            </a:r>
          </a:p>
          <a:p>
            <a:pPr algn="ctr" defTabSz="4133850">
              <a:lnSpc>
                <a:spcPct val="120000"/>
              </a:lnSpc>
            </a:pPr>
            <a:r>
              <a:rPr lang="en-US" sz="3500" i="0" u="none" dirty="0">
                <a:hlinkClick r:id="rId3"/>
              </a:rPr>
              <a:t>www.chimapp.ulg.ac.be</a:t>
            </a:r>
            <a:r>
              <a:rPr lang="en-US" sz="3500" i="0" u="none" dirty="0"/>
              <a:t> – </a:t>
            </a:r>
            <a:r>
              <a:rPr lang="en-US" sz="3500" i="0" u="none" dirty="0">
                <a:hlinkClick r:id="rId4"/>
              </a:rPr>
              <a:t>S.Belboom@ulg.ac.be</a:t>
            </a:r>
            <a:r>
              <a:rPr lang="en-US" sz="3500" i="0" u="none" dirty="0"/>
              <a:t>; </a:t>
            </a:r>
            <a:r>
              <a:rPr lang="en-US" sz="3500" i="0" u="none" dirty="0">
                <a:hlinkClick r:id="rId5"/>
              </a:rPr>
              <a:t>A.Leonard@ulg.ac.be</a:t>
            </a:r>
            <a:endParaRPr lang="en-US" sz="3500" i="0" u="none" dirty="0"/>
          </a:p>
        </p:txBody>
      </p:sp>
      <p:sp>
        <p:nvSpPr>
          <p:cNvPr id="15362" name="Text Box 9"/>
          <p:cNvSpPr txBox="1">
            <a:spLocks noChangeArrowheads="1"/>
          </p:cNvSpPr>
          <p:nvPr/>
        </p:nvSpPr>
        <p:spPr bwMode="auto">
          <a:xfrm>
            <a:off x="830261" y="8955088"/>
            <a:ext cx="28627388" cy="3086100"/>
          </a:xfrm>
          <a:prstGeom prst="rect">
            <a:avLst/>
          </a:prstGeom>
          <a:noFill/>
          <a:ln w="19050">
            <a:solidFill>
              <a:schemeClr val="tx1"/>
            </a:solidFill>
            <a:miter lim="800000"/>
            <a:headEnd/>
            <a:tailEnd/>
          </a:ln>
        </p:spPr>
        <p:txBody>
          <a:bodyPr lIns="269995" tIns="269995" rIns="269995" bIns="269995">
            <a:spAutoFit/>
          </a:bodyPr>
          <a:lstStyle/>
          <a:p>
            <a:pPr defTabSz="4237038">
              <a:spcBef>
                <a:spcPct val="50000"/>
              </a:spcBef>
              <a:spcAft>
                <a:spcPct val="20000"/>
              </a:spcAft>
            </a:pPr>
            <a:r>
              <a:rPr lang="fr-BE" sz="4600" b="1" i="0" u="none" dirty="0">
                <a:solidFill>
                  <a:srgbClr val="DD4814"/>
                </a:solidFill>
                <a:latin typeface="Calibri" pitchFamily="34" charset="0"/>
              </a:rPr>
              <a:t>Introduction</a:t>
            </a:r>
          </a:p>
          <a:p>
            <a:pPr algn="just" defTabSz="4237038">
              <a:spcBef>
                <a:spcPts val="300"/>
              </a:spcBef>
              <a:spcAft>
                <a:spcPts val="300"/>
              </a:spcAft>
            </a:pPr>
            <a:r>
              <a:rPr lang="en-US" sz="3600" i="0" u="none" dirty="0" smtClean="0">
                <a:latin typeface="Calibri" pitchFamily="34" charset="0"/>
              </a:rPr>
              <a:t>Construction </a:t>
            </a:r>
            <a:r>
              <a:rPr lang="en-US" sz="3600" i="0" u="none" dirty="0">
                <a:latin typeface="Calibri" pitchFamily="34" charset="0"/>
              </a:rPr>
              <a:t>is a very important economical sector, including roads, buildings, houses, etc. A lot of materials are available for these works and tools are sometimes needed to help their selection. Environmental product declarations (EPD) are increasingly used in the construction field. These EPDs are based on a life cycle assessment in order to inform architects or customers about the environmental performances of the different materials. </a:t>
            </a:r>
            <a:endParaRPr lang="fr-BE" sz="3600" i="0" u="none" dirty="0">
              <a:latin typeface="Calibri" pitchFamily="34" charset="0"/>
            </a:endParaRPr>
          </a:p>
        </p:txBody>
      </p:sp>
      <p:sp>
        <p:nvSpPr>
          <p:cNvPr id="15363" name="Text Box 271"/>
          <p:cNvSpPr txBox="1">
            <a:spLocks noChangeArrowheads="1"/>
          </p:cNvSpPr>
          <p:nvPr/>
        </p:nvSpPr>
        <p:spPr bwMode="auto">
          <a:xfrm>
            <a:off x="842963" y="35218688"/>
            <a:ext cx="28616275" cy="6046787"/>
          </a:xfrm>
          <a:prstGeom prst="rect">
            <a:avLst/>
          </a:prstGeom>
          <a:noFill/>
          <a:ln w="31750">
            <a:solidFill>
              <a:schemeClr val="tx1"/>
            </a:solidFill>
            <a:miter lim="800000"/>
            <a:headEnd/>
            <a:tailEnd/>
          </a:ln>
        </p:spPr>
        <p:txBody>
          <a:bodyPr lIns="269995" tIns="269995" rIns="269995" bIns="269995">
            <a:spAutoFit/>
          </a:bodyPr>
          <a:lstStyle/>
          <a:p>
            <a:pPr defTabSz="4237038">
              <a:spcBef>
                <a:spcPct val="50000"/>
              </a:spcBef>
              <a:spcAft>
                <a:spcPct val="20000"/>
              </a:spcAft>
            </a:pPr>
            <a:r>
              <a:rPr lang="fr-BE" sz="4600" b="1" i="0" u="none" dirty="0">
                <a:solidFill>
                  <a:srgbClr val="DD4814"/>
                </a:solidFill>
                <a:latin typeface="Calibri" pitchFamily="34" charset="0"/>
              </a:rPr>
              <a:t>Conclusions</a:t>
            </a:r>
          </a:p>
          <a:p>
            <a:pPr algn="just" defTabSz="4237038"/>
            <a:r>
              <a:rPr lang="en-GB" sz="3600" i="0" u="none" dirty="0">
                <a:latin typeface="Calibri" pitchFamily="34" charset="0"/>
              </a:rPr>
              <a:t>CML 2001 methodology was successfully applied to these five studies about three Belgian products and two abroad transportation steps. Comparison was accomplished between Belgian products and the transport of their foreign counterparts, allowing to highlight the importance of transport on environment and to promote, supposing equal performance, local products in a more environmental-friendly point of view. </a:t>
            </a:r>
            <a:endParaRPr lang="fr-BE" sz="3600" i="0" u="none" dirty="0">
              <a:latin typeface="Calibri" pitchFamily="34" charset="0"/>
            </a:endParaRPr>
          </a:p>
          <a:p>
            <a:pPr algn="just" defTabSz="4237038">
              <a:spcBef>
                <a:spcPct val="50000"/>
              </a:spcBef>
              <a:spcAft>
                <a:spcPct val="20000"/>
              </a:spcAft>
            </a:pPr>
            <a:r>
              <a:rPr lang="en-US" sz="2700" b="1" i="0" u="none" dirty="0">
                <a:latin typeface="Calibri" pitchFamily="34" charset="0"/>
              </a:rPr>
              <a:t>References</a:t>
            </a:r>
          </a:p>
          <a:p>
            <a:pPr defTabSz="4237038"/>
            <a:r>
              <a:rPr lang="fr-BE" sz="2500" i="0" u="none" dirty="0">
                <a:latin typeface="Calibri" pitchFamily="34" charset="0"/>
              </a:rPr>
              <a:t>[1] ISO, ISO 14025 : Marquages et déclarations environnementaux - Déclarations environnementales de Type III - Principes et modes opératoires. 2006. </a:t>
            </a:r>
          </a:p>
          <a:p>
            <a:pPr defTabSz="4237038"/>
            <a:r>
              <a:rPr lang="fr-BE" sz="2500" i="0" u="none" dirty="0">
                <a:latin typeface="Calibri" pitchFamily="34" charset="0"/>
              </a:rPr>
              <a:t>[2] ISO, ISO 14040 : Management environnemental - Analyse du cycle de vie - Principes et cadre. 2006, ISO. </a:t>
            </a:r>
          </a:p>
          <a:p>
            <a:pPr defTabSz="4237038"/>
            <a:r>
              <a:rPr lang="fr-BE" sz="2500" i="0" u="none" dirty="0">
                <a:latin typeface="Calibri" pitchFamily="34" charset="0"/>
              </a:rPr>
              <a:t>[3] ISO, ISO 14044 : Management environnemental - Analyse du cycle de vie - Exigences et lignes directrices. 2006, ISO. </a:t>
            </a:r>
          </a:p>
          <a:p>
            <a:pPr defTabSz="4237038"/>
            <a:r>
              <a:rPr lang="fr-BE" sz="2500" i="0" u="none" dirty="0">
                <a:latin typeface="Calibri" pitchFamily="34" charset="0"/>
              </a:rPr>
              <a:t>[4] AFNOR, Déclaration environnementale et sanitaire des produits de construction, in Qualité environnementale des produits de construction. 2004. </a:t>
            </a:r>
          </a:p>
          <a:p>
            <a:pPr defTabSz="4237038"/>
            <a:r>
              <a:rPr lang="en-US" sz="2500" i="0" u="none" dirty="0">
                <a:latin typeface="Calibri" pitchFamily="34" charset="0"/>
              </a:rPr>
              <a:t>[5] Center of Environmental Science University of Leiden, Life Cycle Assessment and operational guide to the ISO standard - final report may 2001, J.B. GUINEE, Editor. 2001, University of LEIDEN. </a:t>
            </a:r>
          </a:p>
          <a:p>
            <a:pPr defTabSz="4237038"/>
            <a:r>
              <a:rPr lang="en-US" sz="2500" i="0" u="none" dirty="0">
                <a:latin typeface="Calibri" pitchFamily="34" charset="0"/>
              </a:rPr>
              <a:t>[6] ecoinvent Centre, The life cycle inventory data version 2.2. . 2010, Swiss Center for Life Cycle Inventories. </a:t>
            </a:r>
          </a:p>
        </p:txBody>
      </p:sp>
      <p:sp>
        <p:nvSpPr>
          <p:cNvPr id="3374" name="Rectangle 302"/>
          <p:cNvSpPr>
            <a:spLocks noChangeArrowheads="1"/>
          </p:cNvSpPr>
          <p:nvPr/>
        </p:nvSpPr>
        <p:spPr bwMode="auto">
          <a:xfrm>
            <a:off x="411163" y="417513"/>
            <a:ext cx="29441775" cy="41887775"/>
          </a:xfrm>
          <a:prstGeom prst="rect">
            <a:avLst/>
          </a:prstGeom>
          <a:noFill/>
          <a:ln w="57150">
            <a:solidFill>
              <a:srgbClr val="DD4814"/>
            </a:solidFill>
            <a:miter lim="800000"/>
            <a:headEnd/>
            <a:tailEnd/>
          </a:ln>
          <a:effectLst/>
        </p:spPr>
        <p:txBody>
          <a:bodyPr wrap="none" lIns="91438" tIns="45718" rIns="91438" bIns="45718" anchor="ctr"/>
          <a:lstStyle/>
          <a:p>
            <a:pPr algn="r">
              <a:defRPr/>
            </a:pPr>
            <a:endParaRPr lang="fr-FR" dirty="0">
              <a:effectLst>
                <a:outerShdw blurRad="38100" dist="38100" dir="2700000" algn="tl">
                  <a:srgbClr val="000000">
                    <a:alpha val="43137"/>
                  </a:srgbClr>
                </a:outerShdw>
              </a:effectLst>
            </a:endParaRPr>
          </a:p>
        </p:txBody>
      </p:sp>
      <p:sp>
        <p:nvSpPr>
          <p:cNvPr id="3376" name="Line 304"/>
          <p:cNvSpPr>
            <a:spLocks noChangeShapeType="1"/>
          </p:cNvSpPr>
          <p:nvPr/>
        </p:nvSpPr>
        <p:spPr bwMode="auto">
          <a:xfrm flipV="1">
            <a:off x="2082800" y="8753475"/>
            <a:ext cx="26595388" cy="0"/>
          </a:xfrm>
          <a:prstGeom prst="line">
            <a:avLst/>
          </a:prstGeom>
          <a:noFill/>
          <a:ln w="44450">
            <a:solidFill>
              <a:srgbClr val="993300"/>
            </a:solidFill>
            <a:round/>
            <a:headEnd/>
            <a:tailEnd/>
          </a:ln>
          <a:effectLst/>
        </p:spPr>
        <p:txBody>
          <a:bodyPr lIns="91438" tIns="45718" rIns="91438" bIns="45718"/>
          <a:lstStyle/>
          <a:p>
            <a:pPr algn="r">
              <a:defRPr/>
            </a:pPr>
            <a:endParaRPr lang="fr-FR" dirty="0">
              <a:effectLst>
                <a:outerShdw blurRad="38100" dist="38100" dir="2700000" algn="tl">
                  <a:srgbClr val="000000">
                    <a:alpha val="43137"/>
                  </a:srgbClr>
                </a:outerShdw>
              </a:effectLst>
            </a:endParaRPr>
          </a:p>
        </p:txBody>
      </p:sp>
      <p:sp>
        <p:nvSpPr>
          <p:cNvPr id="3380" name="Line 308"/>
          <p:cNvSpPr>
            <a:spLocks noChangeShapeType="1"/>
          </p:cNvSpPr>
          <p:nvPr/>
        </p:nvSpPr>
        <p:spPr bwMode="auto">
          <a:xfrm>
            <a:off x="1663700" y="41632188"/>
            <a:ext cx="26936700" cy="0"/>
          </a:xfrm>
          <a:prstGeom prst="line">
            <a:avLst/>
          </a:prstGeom>
          <a:noFill/>
          <a:ln w="44450">
            <a:solidFill>
              <a:srgbClr val="DD4814"/>
            </a:solidFill>
            <a:round/>
            <a:headEnd/>
            <a:tailEnd/>
          </a:ln>
          <a:effectLst/>
        </p:spPr>
        <p:txBody>
          <a:bodyPr lIns="91438" tIns="45718" rIns="91438" bIns="45718"/>
          <a:lstStyle/>
          <a:p>
            <a:pPr algn="r">
              <a:defRPr/>
            </a:pPr>
            <a:endParaRPr lang="fr-FR" dirty="0">
              <a:effectLst>
                <a:outerShdw blurRad="38100" dist="38100" dir="2700000" algn="tl">
                  <a:srgbClr val="000000">
                    <a:alpha val="43137"/>
                  </a:srgbClr>
                </a:outerShdw>
              </a:effectLst>
            </a:endParaRPr>
          </a:p>
        </p:txBody>
      </p:sp>
      <p:sp>
        <p:nvSpPr>
          <p:cNvPr id="15367" name="Text Box 311"/>
          <p:cNvSpPr txBox="1">
            <a:spLocks noChangeArrowheads="1"/>
          </p:cNvSpPr>
          <p:nvPr/>
        </p:nvSpPr>
        <p:spPr bwMode="auto">
          <a:xfrm>
            <a:off x="5638800" y="41682988"/>
            <a:ext cx="19469100" cy="584771"/>
          </a:xfrm>
          <a:prstGeom prst="rect">
            <a:avLst/>
          </a:prstGeom>
          <a:noFill/>
          <a:ln w="9525">
            <a:noFill/>
            <a:miter lim="800000"/>
            <a:headEnd/>
            <a:tailEnd/>
          </a:ln>
        </p:spPr>
        <p:txBody>
          <a:bodyPr lIns="91438" tIns="45718" rIns="91438" bIns="45718">
            <a:spAutoFit/>
          </a:bodyPr>
          <a:lstStyle/>
          <a:p>
            <a:pPr algn="ctr" defTabSz="4237038"/>
            <a:r>
              <a:rPr lang="en-GB" sz="3200" b="1" u="none" dirty="0"/>
              <a:t>6</a:t>
            </a:r>
            <a:r>
              <a:rPr lang="en-GB" sz="3200" b="1" u="none" baseline="30000" dirty="0"/>
              <a:t>th</a:t>
            </a:r>
            <a:r>
              <a:rPr lang="en-GB" sz="3200" b="1" u="none" dirty="0"/>
              <a:t> International Conference on Society &amp; Materials, SAM6, Leuven, 30-31 May 2012</a:t>
            </a:r>
            <a:endParaRPr lang="en-GB" sz="3000" b="1" i="0" u="none" dirty="0"/>
          </a:p>
        </p:txBody>
      </p:sp>
      <p:pic>
        <p:nvPicPr>
          <p:cNvPr id="15368" name="Picture 337" descr="LGC_logo_RVB"/>
          <p:cNvPicPr>
            <a:picLocks noChangeAspect="1" noChangeArrowheads="1"/>
          </p:cNvPicPr>
          <p:nvPr/>
        </p:nvPicPr>
        <p:blipFill>
          <a:blip r:embed="rId6"/>
          <a:srcRect/>
          <a:stretch>
            <a:fillRect/>
          </a:stretch>
        </p:blipFill>
        <p:spPr bwMode="auto">
          <a:xfrm>
            <a:off x="641350" y="646113"/>
            <a:ext cx="3055938" cy="1273175"/>
          </a:xfrm>
          <a:prstGeom prst="rect">
            <a:avLst/>
          </a:prstGeom>
          <a:noFill/>
          <a:ln w="9525">
            <a:noFill/>
            <a:miter lim="800000"/>
            <a:headEnd/>
            <a:tailEnd/>
          </a:ln>
        </p:spPr>
      </p:pic>
      <p:pic>
        <p:nvPicPr>
          <p:cNvPr id="15369" name="Picture 340" descr="logo"/>
          <p:cNvPicPr>
            <a:picLocks noChangeAspect="1" noChangeArrowheads="1"/>
          </p:cNvPicPr>
          <p:nvPr/>
        </p:nvPicPr>
        <p:blipFill>
          <a:blip r:embed="rId7"/>
          <a:srcRect/>
          <a:stretch>
            <a:fillRect/>
          </a:stretch>
        </p:blipFill>
        <p:spPr bwMode="auto">
          <a:xfrm>
            <a:off x="26517600" y="6434138"/>
            <a:ext cx="2540000" cy="1855787"/>
          </a:xfrm>
          <a:prstGeom prst="rect">
            <a:avLst/>
          </a:prstGeom>
          <a:noFill/>
          <a:ln w="9525">
            <a:noFill/>
            <a:miter lim="800000"/>
            <a:headEnd/>
            <a:tailEnd/>
          </a:ln>
        </p:spPr>
      </p:pic>
      <p:sp>
        <p:nvSpPr>
          <p:cNvPr id="3455" name="Text Box 383"/>
          <p:cNvSpPr txBox="1">
            <a:spLocks noChangeArrowheads="1"/>
          </p:cNvSpPr>
          <p:nvPr/>
        </p:nvSpPr>
        <p:spPr bwMode="auto">
          <a:xfrm>
            <a:off x="2220913" y="12585700"/>
            <a:ext cx="185737" cy="1377950"/>
          </a:xfrm>
          <a:prstGeom prst="rect">
            <a:avLst/>
          </a:prstGeom>
          <a:noFill/>
          <a:ln w="9525">
            <a:noFill/>
            <a:miter lim="800000"/>
            <a:headEnd/>
            <a:tailEnd/>
          </a:ln>
          <a:effectLst/>
        </p:spPr>
        <p:txBody>
          <a:bodyPr wrap="none" lIns="91438" tIns="45718" rIns="91438" bIns="45718">
            <a:spAutoFit/>
          </a:bodyPr>
          <a:lstStyle/>
          <a:p>
            <a:pPr algn="r" defTabSz="4238543">
              <a:defRPr/>
            </a:pPr>
            <a:endParaRPr lang="en-US" dirty="0">
              <a:effectLst>
                <a:outerShdw blurRad="38100" dist="38100" dir="2700000" algn="tl">
                  <a:srgbClr val="C0C0C0"/>
                </a:outerShdw>
              </a:effectLst>
            </a:endParaRPr>
          </a:p>
        </p:txBody>
      </p:sp>
      <p:sp>
        <p:nvSpPr>
          <p:cNvPr id="15371" name="Text Box 309"/>
          <p:cNvSpPr txBox="1">
            <a:spLocks noChangeArrowheads="1"/>
          </p:cNvSpPr>
          <p:nvPr/>
        </p:nvSpPr>
        <p:spPr bwMode="auto">
          <a:xfrm>
            <a:off x="795338" y="12206092"/>
            <a:ext cx="28603575" cy="13225658"/>
          </a:xfrm>
          <a:prstGeom prst="rect">
            <a:avLst/>
          </a:prstGeom>
          <a:noFill/>
          <a:ln w="31750">
            <a:solidFill>
              <a:schemeClr val="tx1"/>
            </a:solidFill>
            <a:miter lim="800000"/>
            <a:headEnd/>
            <a:tailEnd/>
          </a:ln>
        </p:spPr>
        <p:txBody>
          <a:bodyPr lIns="269995" tIns="269995" rIns="269995" bIns="269995">
            <a:spAutoFit/>
          </a:bodyPr>
          <a:lstStyle/>
          <a:p>
            <a:pPr defTabSz="4237038">
              <a:spcBef>
                <a:spcPct val="50000"/>
              </a:spcBef>
              <a:spcAft>
                <a:spcPct val="20000"/>
              </a:spcAft>
            </a:pPr>
            <a:r>
              <a:rPr lang="fr-BE" sz="4600" b="1" i="0" u="none" dirty="0">
                <a:solidFill>
                  <a:srgbClr val="DD4814"/>
                </a:solidFill>
                <a:latin typeface="Calibri" pitchFamily="34" charset="0"/>
              </a:rPr>
              <a:t>Materials and Methods</a:t>
            </a:r>
          </a:p>
          <a:p>
            <a:pPr defTabSz="4237038">
              <a:spcBef>
                <a:spcPts val="300"/>
              </a:spcBef>
              <a:spcAft>
                <a:spcPts val="300"/>
              </a:spcAft>
            </a:pPr>
            <a:r>
              <a:rPr lang="fr-BE" sz="4000" u="none" dirty="0">
                <a:solidFill>
                  <a:srgbClr val="FF3300"/>
                </a:solidFill>
                <a:latin typeface="Calibri" pitchFamily="34" charset="0"/>
              </a:rPr>
              <a:t>Goal definition</a:t>
            </a:r>
          </a:p>
          <a:p>
            <a:pPr algn="just" defTabSz="4237038">
              <a:spcBef>
                <a:spcPts val="300"/>
              </a:spcBef>
              <a:spcAft>
                <a:spcPct val="20000"/>
              </a:spcAft>
            </a:pPr>
            <a:r>
              <a:rPr lang="en-GB" sz="3600" i="0" u="none" dirty="0">
                <a:latin typeface="Calibri" pitchFamily="34" charset="0"/>
              </a:rPr>
              <a:t>This study was </a:t>
            </a:r>
            <a:r>
              <a:rPr lang="en-GB" sz="3600" i="0" u="none" dirty="0" smtClean="0">
                <a:latin typeface="Calibri" pitchFamily="34" charset="0"/>
              </a:rPr>
              <a:t>performed in </a:t>
            </a:r>
            <a:r>
              <a:rPr lang="en-GB" sz="3600" i="0" u="none" dirty="0">
                <a:latin typeface="Calibri" pitchFamily="34" charset="0"/>
              </a:rPr>
              <a:t>order to establish environmental product declarations for three Belgian mineral products, two granite and one sandstone </a:t>
            </a:r>
            <a:r>
              <a:rPr lang="en-GB" sz="3600" i="0" u="none" dirty="0" smtClean="0">
                <a:latin typeface="Calibri" pitchFamily="34" charset="0"/>
              </a:rPr>
              <a:t>paving. </a:t>
            </a:r>
            <a:r>
              <a:rPr lang="en-GB" sz="3600" i="0" u="none" dirty="0">
                <a:latin typeface="Calibri" pitchFamily="34" charset="0"/>
              </a:rPr>
              <a:t>Both main goals of this work were to obtain Belgian environmental product declarations to strengthen existing databases and to get similar information for their Asian counterparts. Indeed, competition with China for bluestone products and with India for sandstone pavement is very important due to very competitive prices despite their foreign origin and possibly higher induced environmental impacts. </a:t>
            </a:r>
            <a:endParaRPr lang="fr-BE" sz="3600" i="0" u="none" dirty="0">
              <a:latin typeface="Calibri" pitchFamily="34" charset="0"/>
            </a:endParaRPr>
          </a:p>
          <a:p>
            <a:pPr algn="just" defTabSz="4237038">
              <a:spcBef>
                <a:spcPts val="300"/>
              </a:spcBef>
              <a:spcAft>
                <a:spcPts val="300"/>
              </a:spcAft>
            </a:pPr>
            <a:r>
              <a:rPr lang="en-GB" sz="4000" u="none" dirty="0">
                <a:solidFill>
                  <a:srgbClr val="FF3300"/>
                </a:solidFill>
                <a:latin typeface="Calibri" pitchFamily="34" charset="0"/>
              </a:rPr>
              <a:t>Methods</a:t>
            </a:r>
          </a:p>
          <a:p>
            <a:pPr algn="just" defTabSz="4237038">
              <a:spcBef>
                <a:spcPts val="300"/>
              </a:spcBef>
              <a:spcAft>
                <a:spcPct val="20000"/>
              </a:spcAft>
            </a:pPr>
            <a:r>
              <a:rPr lang="en-GB" sz="3600" i="0" u="none" dirty="0">
                <a:latin typeface="Calibri" pitchFamily="34" charset="0"/>
              </a:rPr>
              <a:t>The development of Belgian bluestone and sandstone products EPDs was made in accordance with the ISO standards 14025 [1], 14040 [2] and 14044 [3] and following the French standard NF P 01-010 [4]. CML 2001 method [5] was used to obtain environmental impacts for ten categories as climate change, acidification, abiotic resources depletion, etc. Boundaries of the Belgian systems are the same and the life cycle assessment comprises all steps from the extraction of minerals to the implementation on site including shaping and transportation to site. Use and end of life steps were neglected due to the low required maintenance and the inert nature of the paving. For Asian products, the analysis is reduced to the transportation of the functional unit, equal to 1000 m² of products, mainly due to the lack of reliable data concerning local production conditions. </a:t>
            </a:r>
          </a:p>
          <a:p>
            <a:pPr algn="just" defTabSz="4237038">
              <a:spcBef>
                <a:spcPts val="300"/>
              </a:spcBef>
              <a:spcAft>
                <a:spcPct val="20000"/>
              </a:spcAft>
            </a:pPr>
            <a:r>
              <a:rPr lang="en-GB" sz="3600" i="0" u="none" dirty="0">
                <a:latin typeface="Calibri" pitchFamily="34" charset="0"/>
              </a:rPr>
              <a:t>Characteristic sizes of each studied products are presented in Table 1.</a:t>
            </a:r>
          </a:p>
          <a:p>
            <a:pPr algn="just" defTabSz="4237038">
              <a:spcBef>
                <a:spcPts val="300"/>
              </a:spcBef>
              <a:spcAft>
                <a:spcPct val="20000"/>
              </a:spcAft>
            </a:pPr>
            <a:endParaRPr lang="en-GB" sz="3500" i="0" u="none" dirty="0">
              <a:latin typeface="Calibri" pitchFamily="34" charset="0"/>
            </a:endParaRPr>
          </a:p>
          <a:p>
            <a:pPr algn="just" defTabSz="4237038">
              <a:spcBef>
                <a:spcPts val="300"/>
              </a:spcBef>
              <a:spcAft>
                <a:spcPct val="20000"/>
              </a:spcAft>
            </a:pPr>
            <a:endParaRPr lang="en-GB" sz="3500" i="0" u="none" dirty="0">
              <a:latin typeface="Calibri" pitchFamily="34" charset="0"/>
            </a:endParaRPr>
          </a:p>
          <a:p>
            <a:pPr algn="just" defTabSz="4237038">
              <a:spcBef>
                <a:spcPts val="300"/>
              </a:spcBef>
              <a:spcAft>
                <a:spcPct val="20000"/>
              </a:spcAft>
            </a:pPr>
            <a:endParaRPr lang="en-GB" sz="3500" i="0" u="none" dirty="0">
              <a:latin typeface="Calibri" pitchFamily="34" charset="0"/>
            </a:endParaRPr>
          </a:p>
          <a:p>
            <a:pPr algn="just" defTabSz="4237038">
              <a:spcBef>
                <a:spcPts val="300"/>
              </a:spcBef>
              <a:spcAft>
                <a:spcPct val="20000"/>
              </a:spcAft>
            </a:pPr>
            <a:endParaRPr lang="en-US" sz="3600" i="0" u="none" dirty="0" smtClean="0">
              <a:latin typeface="Calibri" pitchFamily="34" charset="0"/>
            </a:endParaRPr>
          </a:p>
          <a:p>
            <a:pPr algn="just" defTabSz="4237038">
              <a:spcBef>
                <a:spcPts val="300"/>
              </a:spcBef>
              <a:spcAft>
                <a:spcPct val="20000"/>
              </a:spcAft>
            </a:pPr>
            <a:r>
              <a:rPr lang="en-US" sz="3600" i="0" u="none" dirty="0" smtClean="0">
                <a:latin typeface="Calibri" pitchFamily="34" charset="0"/>
              </a:rPr>
              <a:t>Producers </a:t>
            </a:r>
            <a:r>
              <a:rPr lang="en-US" sz="3600" i="0" u="none" dirty="0">
                <a:latin typeface="Calibri" pitchFamily="34" charset="0"/>
              </a:rPr>
              <a:t>provided the majority of the Belgian data and a national average was calculated for dry or underwater quarry. Other data came from scientific literature </a:t>
            </a:r>
            <a:r>
              <a:rPr lang="en-US" sz="3600" i="0" u="none" dirty="0" smtClean="0">
                <a:latin typeface="Calibri" pitchFamily="34" charset="0"/>
              </a:rPr>
              <a:t>or </a:t>
            </a:r>
            <a:r>
              <a:rPr lang="en-US" sz="3600" i="0" u="none" dirty="0">
                <a:latin typeface="Calibri" pitchFamily="34" charset="0"/>
              </a:rPr>
              <a:t>ecoinvent databases v2.2 [6</a:t>
            </a:r>
            <a:r>
              <a:rPr lang="en-US" sz="3600" i="0" u="none" dirty="0" smtClean="0">
                <a:latin typeface="Calibri" pitchFamily="34" charset="0"/>
              </a:rPr>
              <a:t>].</a:t>
            </a:r>
            <a:endParaRPr lang="en-US" sz="3600" i="0" u="none" dirty="0">
              <a:latin typeface="Calibri" pitchFamily="34" charset="0"/>
            </a:endParaRPr>
          </a:p>
        </p:txBody>
      </p:sp>
      <p:sp>
        <p:nvSpPr>
          <p:cNvPr id="15372" name="Text Box 309"/>
          <p:cNvSpPr txBox="1">
            <a:spLocks noChangeArrowheads="1"/>
          </p:cNvSpPr>
          <p:nvPr/>
        </p:nvSpPr>
        <p:spPr bwMode="auto">
          <a:xfrm>
            <a:off x="830261" y="25533350"/>
            <a:ext cx="28603575" cy="9634538"/>
          </a:xfrm>
          <a:prstGeom prst="rect">
            <a:avLst/>
          </a:prstGeom>
          <a:noFill/>
          <a:ln w="31750">
            <a:solidFill>
              <a:schemeClr val="tx1"/>
            </a:solidFill>
            <a:miter lim="800000"/>
            <a:headEnd/>
            <a:tailEnd/>
          </a:ln>
        </p:spPr>
        <p:txBody>
          <a:bodyPr lIns="269995" tIns="269995" rIns="269995" bIns="269995">
            <a:spAutoFit/>
          </a:bodyPr>
          <a:lstStyle/>
          <a:p>
            <a:pPr defTabSz="2995613">
              <a:spcBef>
                <a:spcPct val="50000"/>
              </a:spcBef>
              <a:spcAft>
                <a:spcPct val="20000"/>
              </a:spcAft>
            </a:pPr>
            <a:r>
              <a:rPr lang="fr-BE" sz="4600" b="1" i="0" u="none" dirty="0">
                <a:solidFill>
                  <a:srgbClr val="DD4814"/>
                </a:solidFill>
                <a:latin typeface="Calibri" pitchFamily="34" charset="0"/>
              </a:rPr>
              <a:t>Results and Discussion</a:t>
            </a:r>
          </a:p>
          <a:p>
            <a:pPr defTabSz="2995613">
              <a:spcBef>
                <a:spcPct val="50000"/>
              </a:spcBef>
              <a:spcAft>
                <a:spcPct val="20000"/>
              </a:spcAft>
            </a:pPr>
            <a:r>
              <a:rPr lang="fr-BE" sz="4000" u="none" dirty="0">
                <a:solidFill>
                  <a:srgbClr val="FF3300"/>
                </a:solidFill>
                <a:latin typeface="Calibri" pitchFamily="34" charset="0"/>
              </a:rPr>
              <a:t>Main results</a:t>
            </a: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US" sz="3500" i="0" u="none" dirty="0">
              <a:latin typeface="Calibri" pitchFamily="34" charset="0"/>
            </a:endParaRPr>
          </a:p>
          <a:p>
            <a:pPr algn="just" defTabSz="2995613">
              <a:spcBef>
                <a:spcPts val="300"/>
              </a:spcBef>
              <a:spcAft>
                <a:spcPts val="300"/>
              </a:spcAft>
            </a:pPr>
            <a:endParaRPr lang="en-GB" sz="3500" i="0" u="none" dirty="0">
              <a:latin typeface="Calibri" pitchFamily="34" charset="0"/>
            </a:endParaRPr>
          </a:p>
          <a:p>
            <a:pPr algn="just" defTabSz="2995613">
              <a:spcBef>
                <a:spcPts val="300"/>
              </a:spcBef>
              <a:spcAft>
                <a:spcPts val="300"/>
              </a:spcAft>
            </a:pPr>
            <a:endParaRPr lang="en-GB" sz="3500" i="0" u="none" dirty="0">
              <a:latin typeface="Calibri" pitchFamily="34" charset="0"/>
            </a:endParaRPr>
          </a:p>
          <a:p>
            <a:pPr algn="just" defTabSz="2995613">
              <a:spcBef>
                <a:spcPts val="300"/>
              </a:spcBef>
              <a:spcAft>
                <a:spcPts val="300"/>
              </a:spcAft>
            </a:pPr>
            <a:r>
              <a:rPr lang="en-GB" sz="3600" i="0" u="none" dirty="0">
                <a:latin typeface="Calibri" pitchFamily="34" charset="0"/>
              </a:rPr>
              <a:t>This work highlights the negative effect of long distance transportation of heavy and non-energetic products. Indeed, the environmental impacts of the sole transport of Asian products are at least as important as those obtained for the whole life cycle of Belgian products, whatever the category taken into account (climate change, acidification, air pollution, etc.). </a:t>
            </a:r>
            <a:endParaRPr lang="fr-BE" sz="3600" u="none" dirty="0">
              <a:solidFill>
                <a:srgbClr val="FF3300"/>
              </a:solidFill>
            </a:endParaRPr>
          </a:p>
        </p:txBody>
      </p:sp>
      <p:sp>
        <p:nvSpPr>
          <p:cNvPr id="15373" name="Text Box 394"/>
          <p:cNvSpPr txBox="1">
            <a:spLocks noChangeArrowheads="1"/>
          </p:cNvSpPr>
          <p:nvPr/>
        </p:nvSpPr>
        <p:spPr bwMode="auto">
          <a:xfrm>
            <a:off x="16163925" y="32348488"/>
            <a:ext cx="11974513" cy="476250"/>
          </a:xfrm>
          <a:prstGeom prst="rect">
            <a:avLst/>
          </a:prstGeom>
          <a:noFill/>
          <a:ln w="9525">
            <a:noFill/>
            <a:miter lim="800000"/>
            <a:headEnd/>
            <a:tailEnd/>
          </a:ln>
        </p:spPr>
        <p:txBody>
          <a:bodyPr lIns="90543" tIns="45271" rIns="90543" bIns="45271">
            <a:spAutoFit/>
          </a:bodyPr>
          <a:lstStyle/>
          <a:p>
            <a:pPr algn="ctr" defTabSz="4237038"/>
            <a:r>
              <a:rPr lang="en-GB" sz="2500" u="none" dirty="0"/>
              <a:t>Figure 1. Impact of transportation step for bluestone and sandstone products</a:t>
            </a:r>
            <a:endParaRPr lang="fr-FR" sz="2500" u="none" dirty="0"/>
          </a:p>
        </p:txBody>
      </p:sp>
      <p:pic>
        <p:nvPicPr>
          <p:cNvPr id="15374" name="Picture 3"/>
          <p:cNvPicPr>
            <a:picLocks noChangeAspect="1" noChangeArrowheads="1"/>
          </p:cNvPicPr>
          <p:nvPr/>
        </p:nvPicPr>
        <p:blipFill>
          <a:blip r:embed="rId8"/>
          <a:srcRect/>
          <a:stretch>
            <a:fillRect/>
          </a:stretch>
        </p:blipFill>
        <p:spPr bwMode="auto">
          <a:xfrm>
            <a:off x="1239838" y="5119688"/>
            <a:ext cx="1685925" cy="2628900"/>
          </a:xfrm>
          <a:prstGeom prst="rect">
            <a:avLst/>
          </a:prstGeom>
          <a:noFill/>
          <a:ln w="9525">
            <a:noFill/>
            <a:miter lim="800000"/>
            <a:headEnd/>
            <a:tailEnd/>
          </a:ln>
        </p:spPr>
      </p:pic>
      <p:sp>
        <p:nvSpPr>
          <p:cNvPr id="15375" name="Text Box 394"/>
          <p:cNvSpPr txBox="1">
            <a:spLocks noChangeArrowheads="1"/>
          </p:cNvSpPr>
          <p:nvPr/>
        </p:nvSpPr>
        <p:spPr bwMode="auto">
          <a:xfrm>
            <a:off x="10252075" y="21428075"/>
            <a:ext cx="7977188" cy="525463"/>
          </a:xfrm>
          <a:prstGeom prst="rect">
            <a:avLst/>
          </a:prstGeom>
          <a:noFill/>
          <a:ln w="9525">
            <a:noFill/>
            <a:miter lim="800000"/>
            <a:headEnd/>
            <a:tailEnd/>
          </a:ln>
        </p:spPr>
        <p:txBody>
          <a:bodyPr lIns="64006" tIns="32003" rIns="64006" bIns="32003">
            <a:spAutoFit/>
          </a:bodyPr>
          <a:lstStyle/>
          <a:p>
            <a:pPr algn="ctr" defTabSz="2995613"/>
            <a:r>
              <a:rPr lang="en-GB" sz="3000" u="none" dirty="0">
                <a:latin typeface="Calibri" pitchFamily="34" charset="0"/>
              </a:rPr>
              <a:t>Table 1</a:t>
            </a:r>
            <a:r>
              <a:rPr lang="fr-BE" sz="3000" u="none" dirty="0">
                <a:latin typeface="Calibri" pitchFamily="34" charset="0"/>
              </a:rPr>
              <a:t>. </a:t>
            </a:r>
            <a:r>
              <a:rPr lang="fr-BE" sz="3000" u="none" dirty="0" err="1" smtClean="0">
                <a:latin typeface="Calibri" pitchFamily="34" charset="0"/>
              </a:rPr>
              <a:t>Characteristic</a:t>
            </a:r>
            <a:r>
              <a:rPr lang="fr-BE" sz="3000" u="none" dirty="0" smtClean="0">
                <a:latin typeface="Calibri" pitchFamily="34" charset="0"/>
              </a:rPr>
              <a:t> </a:t>
            </a:r>
            <a:r>
              <a:rPr lang="fr-BE" sz="3000" u="none" dirty="0">
                <a:latin typeface="Calibri" pitchFamily="34" charset="0"/>
              </a:rPr>
              <a:t>of studied products</a:t>
            </a:r>
            <a:endParaRPr lang="fr-FR" sz="3000" u="none" dirty="0">
              <a:latin typeface="Calibri"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796730891"/>
              </p:ext>
            </p:extLst>
          </p:nvPr>
        </p:nvGraphicFramePr>
        <p:xfrm>
          <a:off x="4497388" y="22182138"/>
          <a:ext cx="22717125" cy="1097280"/>
        </p:xfrm>
        <a:graphic>
          <a:graphicData uri="http://schemas.openxmlformats.org/drawingml/2006/table">
            <a:tbl>
              <a:tblPr/>
              <a:tblGrid>
                <a:gridCol w="4543425"/>
                <a:gridCol w="4543425"/>
                <a:gridCol w="4543425"/>
                <a:gridCol w="4543425"/>
                <a:gridCol w="4543425"/>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1" i="0" u="none" strike="noStrike" cap="none" normalizeH="0" baseline="0" dirty="0" smtClean="0">
                          <a:ln>
                            <a:noFill/>
                          </a:ln>
                          <a:solidFill>
                            <a:srgbClr val="FFFFFF"/>
                          </a:solidFill>
                          <a:effectLst/>
                          <a:latin typeface="Calibri" pitchFamily="34" charset="0"/>
                        </a:rPr>
                        <a:t>Characteristic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1" i="0" u="none" strike="noStrike" cap="none" normalizeH="0" baseline="0" dirty="0" smtClean="0">
                          <a:ln>
                            <a:noFill/>
                          </a:ln>
                          <a:solidFill>
                            <a:srgbClr val="FFFFFF"/>
                          </a:solidFill>
                          <a:effectLst/>
                          <a:latin typeface="Calibri" pitchFamily="34" charset="0"/>
                        </a:rPr>
                        <a:t>Internal bluestone paving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1" i="0" u="none" strike="noStrike" cap="none" normalizeH="0" baseline="0" dirty="0" smtClean="0">
                          <a:ln>
                            <a:noFill/>
                          </a:ln>
                          <a:solidFill>
                            <a:srgbClr val="FFFFFF"/>
                          </a:solidFill>
                          <a:effectLst/>
                          <a:latin typeface="Calibri" pitchFamily="34" charset="0"/>
                        </a:rPr>
                        <a:t>External bluestone paving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1" i="0" u="none" strike="noStrike" cap="none" normalizeH="0" baseline="0" dirty="0" smtClean="0">
                          <a:ln>
                            <a:noFill/>
                          </a:ln>
                          <a:solidFill>
                            <a:srgbClr val="FFFFFF"/>
                          </a:solidFill>
                          <a:effectLst/>
                          <a:latin typeface="Calibri" pitchFamily="34" charset="0"/>
                        </a:rPr>
                        <a:t>External sandstone paving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1" i="0" u="none" strike="noStrike" cap="none" normalizeH="0" baseline="0" dirty="0" smtClean="0">
                          <a:ln>
                            <a:noFill/>
                          </a:ln>
                          <a:solidFill>
                            <a:srgbClr val="FFFFFF"/>
                          </a:solidFill>
                          <a:effectLst/>
                          <a:latin typeface="Calibri" pitchFamily="34" charset="0"/>
                        </a:rPr>
                        <a:t>Unit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0" i="0" u="none" strike="noStrike" cap="none" normalizeH="0" baseline="0" dirty="0" smtClean="0">
                          <a:ln>
                            <a:noFill/>
                          </a:ln>
                          <a:solidFill>
                            <a:srgbClr val="000000"/>
                          </a:solidFill>
                          <a:effectLst/>
                          <a:latin typeface="Calibri" pitchFamily="34" charset="0"/>
                        </a:rPr>
                        <a:t>Dimensions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000" b="0" i="0" u="none" strike="noStrike" cap="none" normalizeH="0" baseline="0" dirty="0" smtClean="0">
                          <a:ln>
                            <a:noFill/>
                          </a:ln>
                          <a:solidFill>
                            <a:srgbClr val="000000"/>
                          </a:solidFill>
                          <a:effectLst/>
                          <a:latin typeface="Calibri" pitchFamily="34" charset="0"/>
                        </a:rPr>
                        <a:t>20×20×2</a:t>
                      </a:r>
                      <a:endParaRPr kumimoji="0" lang="fr-BE" sz="3000" b="0" i="0" u="none" strike="noStrike" cap="none" normalizeH="0" baseline="0" dirty="0" smtClean="0">
                        <a:ln>
                          <a:noFill/>
                        </a:ln>
                        <a:solidFill>
                          <a:srgbClr val="00000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000" b="0" i="0" u="none" strike="noStrike" cap="none" normalizeH="0" baseline="0" dirty="0" smtClean="0">
                          <a:ln>
                            <a:noFill/>
                          </a:ln>
                          <a:solidFill>
                            <a:srgbClr val="000000"/>
                          </a:solidFill>
                          <a:effectLst/>
                          <a:latin typeface="Calibri" pitchFamily="34" charset="0"/>
                        </a:rPr>
                        <a:t>20×20×3</a:t>
                      </a:r>
                      <a:endParaRPr kumimoji="0" lang="fr-BE" sz="3000" b="0" i="0" u="none" strike="noStrike" cap="none" normalizeH="0" baseline="0" dirty="0" smtClean="0">
                        <a:ln>
                          <a:noFill/>
                        </a:ln>
                        <a:solidFill>
                          <a:srgbClr val="00000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0" i="0" u="none" strike="noStrike" cap="none" normalizeH="0" baseline="0" dirty="0" smtClean="0">
                          <a:ln>
                            <a:noFill/>
                          </a:ln>
                          <a:solidFill>
                            <a:srgbClr val="000000"/>
                          </a:solidFill>
                          <a:effectLst/>
                          <a:latin typeface="Calibri" pitchFamily="34" charset="0"/>
                        </a:rPr>
                        <a:t>15×15×8.5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000" b="0" i="0" u="none" strike="noStrike" cap="none" normalizeH="0" baseline="0" dirty="0" smtClean="0">
                          <a:ln>
                            <a:noFill/>
                          </a:ln>
                          <a:solidFill>
                            <a:srgbClr val="000000"/>
                          </a:solidFill>
                          <a:effectLst/>
                          <a:latin typeface="Calibri" pitchFamily="34" charset="0"/>
                        </a:rPr>
                        <a:t>cm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pic>
        <p:nvPicPr>
          <p:cNvPr id="15396" name="Picture 4"/>
          <p:cNvPicPr>
            <a:picLocks noChangeAspect="1" noChangeArrowheads="1"/>
          </p:cNvPicPr>
          <p:nvPr/>
        </p:nvPicPr>
        <p:blipFill>
          <a:blip r:embed="rId9"/>
          <a:srcRect/>
          <a:stretch>
            <a:fillRect/>
          </a:stretch>
        </p:blipFill>
        <p:spPr bwMode="auto">
          <a:xfrm>
            <a:off x="14739938" y="27285950"/>
            <a:ext cx="6977062" cy="4548188"/>
          </a:xfrm>
          <a:prstGeom prst="rect">
            <a:avLst/>
          </a:prstGeom>
          <a:noFill/>
          <a:ln w="9525">
            <a:noFill/>
            <a:miter lim="800000"/>
            <a:headEnd/>
            <a:tailEnd/>
          </a:ln>
        </p:spPr>
      </p:pic>
      <p:sp>
        <p:nvSpPr>
          <p:cNvPr id="15397" name="ZoneTexte 2"/>
          <p:cNvSpPr txBox="1">
            <a:spLocks noChangeArrowheads="1"/>
          </p:cNvSpPr>
          <p:nvPr/>
        </p:nvSpPr>
        <p:spPr bwMode="auto">
          <a:xfrm>
            <a:off x="1079500" y="27748706"/>
            <a:ext cx="13322300" cy="5661025"/>
          </a:xfrm>
          <a:prstGeom prst="rect">
            <a:avLst/>
          </a:prstGeom>
          <a:noFill/>
          <a:ln w="9525">
            <a:noFill/>
            <a:miter lim="800000"/>
            <a:headEnd/>
            <a:tailEnd/>
          </a:ln>
        </p:spPr>
        <p:txBody>
          <a:bodyPr>
            <a:spAutoFit/>
          </a:bodyPr>
          <a:lstStyle/>
          <a:p>
            <a:pPr algn="just" defTabSz="4237038">
              <a:spcBef>
                <a:spcPts val="300"/>
              </a:spcBef>
              <a:spcAft>
                <a:spcPts val="300"/>
              </a:spcAft>
            </a:pPr>
            <a:r>
              <a:rPr lang="en-US" sz="3600" i="0" u="none" dirty="0">
                <a:latin typeface="Calibri" pitchFamily="34" charset="0"/>
              </a:rPr>
              <a:t>Results are presented as a comparison of the Belgian product with its foreign counterpart to highlight the weight of the transportation step. No comparison between products is directly possible because of their different uses. An internal bluestone product is not used in the same way as an external bluestone paving or sandstone paving of 8.5 cm thick. To compare the products in an objective way, they must have the same application. </a:t>
            </a:r>
            <a:r>
              <a:rPr lang="en-GB" sz="3600" i="0" u="none" dirty="0">
                <a:latin typeface="Calibri" pitchFamily="34" charset="0"/>
              </a:rPr>
              <a:t>Scores, presented in Figure 1, are expressed in percentage as the presented impact categories have different units. The life cycle score of the Belgian product is equal to 100%.</a:t>
            </a:r>
            <a:endParaRPr lang="fr-BE" sz="3600" i="0" u="none" dirty="0">
              <a:latin typeface="Calibri" pitchFamily="34" charset="0"/>
            </a:endParaRPr>
          </a:p>
          <a:p>
            <a:pPr algn="just" defTabSz="4237038">
              <a:spcBef>
                <a:spcPts val="300"/>
              </a:spcBef>
              <a:spcAft>
                <a:spcPts val="300"/>
              </a:spcAft>
            </a:pPr>
            <a:endParaRPr lang="en-US" sz="3600" i="0" u="none" dirty="0">
              <a:latin typeface="Calibri" pitchFamily="34" charset="0"/>
            </a:endParaRPr>
          </a:p>
        </p:txBody>
      </p:sp>
      <p:pic>
        <p:nvPicPr>
          <p:cNvPr id="15398" name="Picture 5"/>
          <p:cNvPicPr>
            <a:picLocks noChangeAspect="1" noChangeArrowheads="1"/>
          </p:cNvPicPr>
          <p:nvPr/>
        </p:nvPicPr>
        <p:blipFill>
          <a:blip r:embed="rId10"/>
          <a:srcRect/>
          <a:stretch>
            <a:fillRect/>
          </a:stretch>
        </p:blipFill>
        <p:spPr bwMode="auto">
          <a:xfrm>
            <a:off x="21851938" y="27285950"/>
            <a:ext cx="6977062" cy="4548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4238625" rtl="0" eaLnBrk="1" fontAlgn="base" latinLnBrk="0" hangingPunct="1">
          <a:lnSpc>
            <a:spcPct val="100000"/>
          </a:lnSpc>
          <a:spcBef>
            <a:spcPct val="0"/>
          </a:spcBef>
          <a:spcAft>
            <a:spcPct val="0"/>
          </a:spcAft>
          <a:buClrTx/>
          <a:buSzTx/>
          <a:buFontTx/>
          <a:buNone/>
          <a:tabLst/>
          <a:defRPr kumimoji="0" lang="fr-FR" sz="8300" b="0" i="1" u="sng"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4238625" rtl="0" eaLnBrk="1" fontAlgn="base" latinLnBrk="0" hangingPunct="1">
          <a:lnSpc>
            <a:spcPct val="100000"/>
          </a:lnSpc>
          <a:spcBef>
            <a:spcPct val="0"/>
          </a:spcBef>
          <a:spcAft>
            <a:spcPct val="0"/>
          </a:spcAft>
          <a:buClrTx/>
          <a:buSzTx/>
          <a:buFontTx/>
          <a:buNone/>
          <a:tabLst/>
          <a:defRPr kumimoji="0" lang="fr-FR" sz="8300" b="0" i="1" u="sng"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6071</TotalTime>
  <Words>875</Words>
  <Application>Microsoft Office PowerPoint</Application>
  <PresentationFormat>Personnalisé</PresentationFormat>
  <Paragraphs>57</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Modèle par défaut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PierreG</dc:creator>
  <cp:lastModifiedBy>Sandra Belboom</cp:lastModifiedBy>
  <cp:revision>175</cp:revision>
  <cp:lastPrinted>2011-02-22T10:31:07Z</cp:lastPrinted>
  <dcterms:created xsi:type="dcterms:W3CDTF">2006-03-30T07:44:25Z</dcterms:created>
  <dcterms:modified xsi:type="dcterms:W3CDTF">2012-05-14T06:29:36Z</dcterms:modified>
</cp:coreProperties>
</file>